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1" userDrawn="1">
          <p15:clr>
            <a:srgbClr val="A4A3A4"/>
          </p15:clr>
        </p15:guide>
        <p15:guide id="2" pos="420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97"/>
    <p:restoredTop sz="94637"/>
  </p:normalViewPr>
  <p:slideViewPr>
    <p:cSldViewPr snapToGrid="0" snapToObjects="1" showGuides="1">
      <p:cViewPr>
        <p:scale>
          <a:sx n="163" d="100"/>
          <a:sy n="163" d="100"/>
        </p:scale>
        <p:origin x="2336" y="-688"/>
      </p:cViewPr>
      <p:guideLst>
        <p:guide orient="horz" pos="3061"/>
        <p:guide pos="420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D6CFA88-C483-0C44-A41F-5F8BAD0507D9}" type="datetimeFigureOut">
              <a:rPr lang="en-US" smtClean="0"/>
              <a:t>6/16/20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3264233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6CFA88-C483-0C44-A41F-5F8BAD0507D9}" type="datetimeFigureOut">
              <a:rPr lang="en-US" smtClean="0"/>
              <a:t>6/16/20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2869397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6CFA88-C483-0C44-A41F-5F8BAD0507D9}" type="datetimeFigureOut">
              <a:rPr lang="en-US" smtClean="0"/>
              <a:t>6/16/20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4213872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6CFA88-C483-0C44-A41F-5F8BAD0507D9}" type="datetimeFigureOut">
              <a:rPr lang="en-US" smtClean="0"/>
              <a:t>6/16/20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3104109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D6CFA88-C483-0C44-A41F-5F8BAD0507D9}" type="datetimeFigureOut">
              <a:rPr lang="en-US" smtClean="0"/>
              <a:t>6/16/20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41725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D6CFA88-C483-0C44-A41F-5F8BAD0507D9}" type="datetimeFigureOut">
              <a:rPr lang="en-US" smtClean="0"/>
              <a:t>6/16/20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155286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D6CFA88-C483-0C44-A41F-5F8BAD0507D9}" type="datetimeFigureOut">
              <a:rPr lang="en-US" smtClean="0"/>
              <a:t>6/16/20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1789459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D6CFA88-C483-0C44-A41F-5F8BAD0507D9}" type="datetimeFigureOut">
              <a:rPr lang="en-US" smtClean="0"/>
              <a:t>6/16/20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2011597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6CFA88-C483-0C44-A41F-5F8BAD0507D9}" type="datetimeFigureOut">
              <a:rPr lang="en-US" smtClean="0"/>
              <a:t>6/16/20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253139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DD6CFA88-C483-0C44-A41F-5F8BAD0507D9}" type="datetimeFigureOut">
              <a:rPr lang="en-US" smtClean="0"/>
              <a:t>6/16/20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482195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DD6CFA88-C483-0C44-A41F-5F8BAD0507D9}" type="datetimeFigureOut">
              <a:rPr lang="en-US" smtClean="0"/>
              <a:t>6/16/20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36A1C5-2623-F340-A8D1-4173A31D7666}" type="slidenum">
              <a:rPr lang="en-US" smtClean="0"/>
              <a:t>‹#›</a:t>
            </a:fld>
            <a:endParaRPr lang="en-US"/>
          </a:p>
        </p:txBody>
      </p:sp>
    </p:spTree>
    <p:extLst>
      <p:ext uri="{BB962C8B-B14F-4D97-AF65-F5344CB8AC3E}">
        <p14:creationId xmlns:p14="http://schemas.microsoft.com/office/powerpoint/2010/main" val="4273124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DD6CFA88-C483-0C44-A41F-5F8BAD0507D9}" type="datetimeFigureOut">
              <a:rPr lang="en-US" smtClean="0"/>
              <a:t>6/16/20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E536A1C5-2623-F340-A8D1-4173A31D7666}" type="slidenum">
              <a:rPr lang="en-US" smtClean="0"/>
              <a:t>‹#›</a:t>
            </a:fld>
            <a:endParaRPr lang="en-US"/>
          </a:p>
        </p:txBody>
      </p:sp>
    </p:spTree>
    <p:extLst>
      <p:ext uri="{BB962C8B-B14F-4D97-AF65-F5344CB8AC3E}">
        <p14:creationId xmlns:p14="http://schemas.microsoft.com/office/powerpoint/2010/main" val="37379483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53CF082-0559-E44F-B036-EED29BC0476E}"/>
              </a:ext>
            </a:extLst>
          </p:cNvPr>
          <p:cNvGrpSpPr/>
          <p:nvPr/>
        </p:nvGrpSpPr>
        <p:grpSpPr>
          <a:xfrm>
            <a:off x="0" y="1546270"/>
            <a:ext cx="6858000" cy="6051460"/>
            <a:chOff x="0" y="2123039"/>
            <a:chExt cx="6858000" cy="6051460"/>
          </a:xfrm>
        </p:grpSpPr>
        <p:grpSp>
          <p:nvGrpSpPr>
            <p:cNvPr id="1044" name="Group 1043">
              <a:extLst>
                <a:ext uri="{FF2B5EF4-FFF2-40B4-BE49-F238E27FC236}">
                  <a16:creationId xmlns:a16="http://schemas.microsoft.com/office/drawing/2014/main" id="{1C2DD3F6-3746-4B49-911F-E05952E5CB36}"/>
                </a:ext>
              </a:extLst>
            </p:cNvPr>
            <p:cNvGrpSpPr/>
            <p:nvPr/>
          </p:nvGrpSpPr>
          <p:grpSpPr>
            <a:xfrm>
              <a:off x="0" y="2123039"/>
              <a:ext cx="6858000" cy="3776476"/>
              <a:chOff x="0" y="2694662"/>
              <a:chExt cx="6858000" cy="3776476"/>
            </a:xfrm>
          </p:grpSpPr>
          <p:sp>
            <p:nvSpPr>
              <p:cNvPr id="1042" name="Rectangle 1041">
                <a:extLst>
                  <a:ext uri="{FF2B5EF4-FFF2-40B4-BE49-F238E27FC236}">
                    <a16:creationId xmlns:a16="http://schemas.microsoft.com/office/drawing/2014/main" id="{3EB91EA8-333B-F842-8B8D-27194727F3C9}"/>
                  </a:ext>
                </a:extLst>
              </p:cNvPr>
              <p:cNvSpPr/>
              <p:nvPr/>
            </p:nvSpPr>
            <p:spPr>
              <a:xfrm>
                <a:off x="0" y="2694662"/>
                <a:ext cx="6858000" cy="37764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40" name="Group 1039">
                <a:extLst>
                  <a:ext uri="{FF2B5EF4-FFF2-40B4-BE49-F238E27FC236}">
                    <a16:creationId xmlns:a16="http://schemas.microsoft.com/office/drawing/2014/main" id="{B7EC5764-37D2-0745-9917-F4A803447789}"/>
                  </a:ext>
                </a:extLst>
              </p:cNvPr>
              <p:cNvGrpSpPr/>
              <p:nvPr/>
            </p:nvGrpSpPr>
            <p:grpSpPr>
              <a:xfrm>
                <a:off x="71679" y="2694662"/>
                <a:ext cx="6712270" cy="3754677"/>
                <a:chOff x="71679" y="4770901"/>
                <a:chExt cx="6712270" cy="3754677"/>
              </a:xfrm>
            </p:grpSpPr>
            <p:grpSp>
              <p:nvGrpSpPr>
                <p:cNvPr id="1039" name="Group 1038">
                  <a:extLst>
                    <a:ext uri="{FF2B5EF4-FFF2-40B4-BE49-F238E27FC236}">
                      <a16:creationId xmlns:a16="http://schemas.microsoft.com/office/drawing/2014/main" id="{A236D00F-3093-EA4E-9BF5-6645D73802FB}"/>
                    </a:ext>
                  </a:extLst>
                </p:cNvPr>
                <p:cNvGrpSpPr/>
                <p:nvPr/>
              </p:nvGrpSpPr>
              <p:grpSpPr>
                <a:xfrm>
                  <a:off x="73916" y="4770901"/>
                  <a:ext cx="6710033" cy="2277445"/>
                  <a:chOff x="73916" y="4770901"/>
                  <a:chExt cx="6710033" cy="2277445"/>
                </a:xfrm>
              </p:grpSpPr>
              <p:cxnSp>
                <p:nvCxnSpPr>
                  <p:cNvPr id="1006" name="Straight Connector 1005">
                    <a:extLst>
                      <a:ext uri="{FF2B5EF4-FFF2-40B4-BE49-F238E27FC236}">
                        <a16:creationId xmlns:a16="http://schemas.microsoft.com/office/drawing/2014/main" id="{A2766D24-58DC-784A-AC57-456CD885295E}"/>
                      </a:ext>
                    </a:extLst>
                  </p:cNvPr>
                  <p:cNvCxnSpPr/>
                  <p:nvPr/>
                </p:nvCxnSpPr>
                <p:spPr>
                  <a:xfrm>
                    <a:off x="1983806" y="6461667"/>
                    <a:ext cx="93537" cy="9398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7" name="TextBox 306">
                    <a:extLst>
                      <a:ext uri="{FF2B5EF4-FFF2-40B4-BE49-F238E27FC236}">
                        <a16:creationId xmlns:a16="http://schemas.microsoft.com/office/drawing/2014/main" id="{A6AB16DA-AF6D-BE48-8BBF-CC9276E51273}"/>
                      </a:ext>
                    </a:extLst>
                  </p:cNvPr>
                  <p:cNvSpPr txBox="1"/>
                  <p:nvPr/>
                </p:nvSpPr>
                <p:spPr>
                  <a:xfrm>
                    <a:off x="825850" y="4787900"/>
                    <a:ext cx="774571" cy="246221"/>
                  </a:xfrm>
                  <a:prstGeom prst="rect">
                    <a:avLst/>
                  </a:prstGeom>
                  <a:noFill/>
                </p:spPr>
                <p:txBody>
                  <a:bodyPr wrap="none" rtlCol="0">
                    <a:spAutoFit/>
                  </a:bodyPr>
                  <a:lstStyle/>
                  <a:p>
                    <a:r>
                      <a:rPr lang="en-US" sz="1000" b="1" dirty="0" err="1">
                        <a:latin typeface="Arial" panose="020B0604020202020204" pitchFamily="34" charset="0"/>
                        <a:cs typeface="Arial" panose="020B0604020202020204" pitchFamily="34" charset="0"/>
                      </a:rPr>
                      <a:t>BrMPanel</a:t>
                    </a:r>
                    <a:endParaRPr lang="en-US" sz="1000" b="1" dirty="0">
                      <a:latin typeface="Arial" panose="020B0604020202020204" pitchFamily="34" charset="0"/>
                      <a:cs typeface="Arial" panose="020B0604020202020204" pitchFamily="34" charset="0"/>
                    </a:endParaRPr>
                  </a:p>
                </p:txBody>
              </p:sp>
              <p:grpSp>
                <p:nvGrpSpPr>
                  <p:cNvPr id="308" name="Group 106">
                    <a:extLst>
                      <a:ext uri="{FF2B5EF4-FFF2-40B4-BE49-F238E27FC236}">
                        <a16:creationId xmlns:a16="http://schemas.microsoft.com/office/drawing/2014/main" id="{F2F32683-E3F5-BD45-A7E0-9BEA75793B24}"/>
                      </a:ext>
                    </a:extLst>
                  </p:cNvPr>
                  <p:cNvGrpSpPr>
                    <a:grpSpLocks noChangeAspect="1"/>
                  </p:cNvGrpSpPr>
                  <p:nvPr/>
                </p:nvGrpSpPr>
                <p:grpSpPr>
                  <a:xfrm>
                    <a:off x="1009709" y="5487467"/>
                    <a:ext cx="423785" cy="244999"/>
                    <a:chOff x="2650337" y="1022496"/>
                    <a:chExt cx="516570" cy="243806"/>
                  </a:xfrm>
                </p:grpSpPr>
                <p:grpSp>
                  <p:nvGrpSpPr>
                    <p:cNvPr id="309" name="Group 107">
                      <a:extLst>
                        <a:ext uri="{FF2B5EF4-FFF2-40B4-BE49-F238E27FC236}">
                          <a16:creationId xmlns:a16="http://schemas.microsoft.com/office/drawing/2014/main" id="{A54C6AB0-40E9-9346-BCEF-A8F750D535AE}"/>
                        </a:ext>
                      </a:extLst>
                    </p:cNvPr>
                    <p:cNvGrpSpPr/>
                    <p:nvPr/>
                  </p:nvGrpSpPr>
                  <p:grpSpPr>
                    <a:xfrm>
                      <a:off x="2710504" y="1084636"/>
                      <a:ext cx="384827" cy="170706"/>
                      <a:chOff x="3162660" y="1319273"/>
                      <a:chExt cx="384827" cy="170706"/>
                    </a:xfrm>
                  </p:grpSpPr>
                  <p:grpSp>
                    <p:nvGrpSpPr>
                      <p:cNvPr id="314" name="Group 397">
                        <a:extLst>
                          <a:ext uri="{FF2B5EF4-FFF2-40B4-BE49-F238E27FC236}">
                            <a16:creationId xmlns:a16="http://schemas.microsoft.com/office/drawing/2014/main" id="{6100AD7A-FA89-734A-9AAF-0A248A25FF81}"/>
                          </a:ext>
                        </a:extLst>
                      </p:cNvPr>
                      <p:cNvGrpSpPr/>
                      <p:nvPr/>
                    </p:nvGrpSpPr>
                    <p:grpSpPr>
                      <a:xfrm>
                        <a:off x="3183764" y="1376931"/>
                        <a:ext cx="67374" cy="48248"/>
                        <a:chOff x="882718" y="3421104"/>
                        <a:chExt cx="129916" cy="93038"/>
                      </a:xfrm>
                      <a:effectLst/>
                    </p:grpSpPr>
                    <p:sp>
                      <p:nvSpPr>
                        <p:cNvPr id="344" name="Oval 142">
                          <a:extLst>
                            <a:ext uri="{FF2B5EF4-FFF2-40B4-BE49-F238E27FC236}">
                              <a16:creationId xmlns:a16="http://schemas.microsoft.com/office/drawing/2014/main" id="{F55F9942-C7B4-A24A-A4C8-2BD4A6A50D3F}"/>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45" name="Oval 143">
                          <a:extLst>
                            <a:ext uri="{FF2B5EF4-FFF2-40B4-BE49-F238E27FC236}">
                              <a16:creationId xmlns:a16="http://schemas.microsoft.com/office/drawing/2014/main" id="{5DA808F1-EE35-D14C-B2AB-968E10976AA7}"/>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15" name="Group 400">
                        <a:extLst>
                          <a:ext uri="{FF2B5EF4-FFF2-40B4-BE49-F238E27FC236}">
                            <a16:creationId xmlns:a16="http://schemas.microsoft.com/office/drawing/2014/main" id="{4124D2B5-14B5-7845-93E7-F09421CD9D2F}"/>
                          </a:ext>
                        </a:extLst>
                      </p:cNvPr>
                      <p:cNvGrpSpPr/>
                      <p:nvPr/>
                    </p:nvGrpSpPr>
                    <p:grpSpPr>
                      <a:xfrm>
                        <a:off x="3404689" y="1359651"/>
                        <a:ext cx="55728" cy="48248"/>
                        <a:chOff x="882718" y="3421104"/>
                        <a:chExt cx="107460" cy="93038"/>
                      </a:xfrm>
                      <a:effectLst/>
                    </p:grpSpPr>
                    <p:sp>
                      <p:nvSpPr>
                        <p:cNvPr id="342" name="Oval 140">
                          <a:extLst>
                            <a:ext uri="{FF2B5EF4-FFF2-40B4-BE49-F238E27FC236}">
                              <a16:creationId xmlns:a16="http://schemas.microsoft.com/office/drawing/2014/main" id="{0B4772C3-19E4-0C4D-B336-E59633041F90}"/>
                            </a:ext>
                          </a:extLst>
                        </p:cNvPr>
                        <p:cNvSpPr/>
                        <p:nvPr/>
                      </p:nvSpPr>
                      <p:spPr>
                        <a:xfrm>
                          <a:off x="882718" y="3421104"/>
                          <a:ext cx="107460"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43" name="Oval 141">
                          <a:extLst>
                            <a:ext uri="{FF2B5EF4-FFF2-40B4-BE49-F238E27FC236}">
                              <a16:creationId xmlns:a16="http://schemas.microsoft.com/office/drawing/2014/main" id="{046CE9F4-232B-204D-863B-0A0447B3DB81}"/>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16" name="Group 405">
                        <a:extLst>
                          <a:ext uri="{FF2B5EF4-FFF2-40B4-BE49-F238E27FC236}">
                            <a16:creationId xmlns:a16="http://schemas.microsoft.com/office/drawing/2014/main" id="{F5960A55-CFBB-6A44-BCB9-40A97358256A}"/>
                          </a:ext>
                        </a:extLst>
                      </p:cNvPr>
                      <p:cNvGrpSpPr/>
                      <p:nvPr/>
                    </p:nvGrpSpPr>
                    <p:grpSpPr>
                      <a:xfrm flipH="1">
                        <a:off x="3480113" y="1376931"/>
                        <a:ext cx="67374" cy="48248"/>
                        <a:chOff x="882718" y="3421104"/>
                        <a:chExt cx="129916" cy="93038"/>
                      </a:xfrm>
                      <a:effectLst/>
                    </p:grpSpPr>
                    <p:sp>
                      <p:nvSpPr>
                        <p:cNvPr id="340" name="Oval 138">
                          <a:extLst>
                            <a:ext uri="{FF2B5EF4-FFF2-40B4-BE49-F238E27FC236}">
                              <a16:creationId xmlns:a16="http://schemas.microsoft.com/office/drawing/2014/main" id="{E1C249DA-1606-034C-919F-4C6D927CF1B5}"/>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41" name="Oval 139">
                          <a:extLst>
                            <a:ext uri="{FF2B5EF4-FFF2-40B4-BE49-F238E27FC236}">
                              <a16:creationId xmlns:a16="http://schemas.microsoft.com/office/drawing/2014/main" id="{11543E9C-F4B3-2246-8F24-AFFB70BD7802}"/>
                            </a:ext>
                          </a:extLst>
                        </p:cNvPr>
                        <p:cNvSpPr/>
                        <p:nvPr/>
                      </p:nvSpPr>
                      <p:spPr>
                        <a:xfrm>
                          <a:off x="897454"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17" name="Group 115">
                        <a:extLst>
                          <a:ext uri="{FF2B5EF4-FFF2-40B4-BE49-F238E27FC236}">
                            <a16:creationId xmlns:a16="http://schemas.microsoft.com/office/drawing/2014/main" id="{8C48B1D4-A45E-2348-820D-21C80F5DBF95}"/>
                          </a:ext>
                        </a:extLst>
                      </p:cNvPr>
                      <p:cNvGrpSpPr/>
                      <p:nvPr/>
                    </p:nvGrpSpPr>
                    <p:grpSpPr>
                      <a:xfrm>
                        <a:off x="3250828" y="1441731"/>
                        <a:ext cx="55728" cy="48248"/>
                        <a:chOff x="7931841" y="3333102"/>
                        <a:chExt cx="40082" cy="34702"/>
                      </a:xfrm>
                      <a:effectLst/>
                    </p:grpSpPr>
                    <p:sp>
                      <p:nvSpPr>
                        <p:cNvPr id="337" name="Oval 135">
                          <a:extLst>
                            <a:ext uri="{FF2B5EF4-FFF2-40B4-BE49-F238E27FC236}">
                              <a16:creationId xmlns:a16="http://schemas.microsoft.com/office/drawing/2014/main" id="{1DF99230-8524-B342-8BD0-921507B24C41}"/>
                            </a:ext>
                          </a:extLst>
                        </p:cNvPr>
                        <p:cNvSpPr/>
                        <p:nvPr/>
                      </p:nvSpPr>
                      <p:spPr>
                        <a:xfrm>
                          <a:off x="7940448" y="3344981"/>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38" name="Oval 136">
                          <a:extLst>
                            <a:ext uri="{FF2B5EF4-FFF2-40B4-BE49-F238E27FC236}">
                              <a16:creationId xmlns:a16="http://schemas.microsoft.com/office/drawing/2014/main" id="{E16F1712-1C36-7743-9802-477C6C4599C7}"/>
                            </a:ext>
                          </a:extLst>
                        </p:cNvPr>
                        <p:cNvSpPr/>
                        <p:nvPr/>
                      </p:nvSpPr>
                      <p:spPr>
                        <a:xfrm rot="759650">
                          <a:off x="7931841" y="3333102"/>
                          <a:ext cx="40082" cy="34702"/>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39" name="Oval 137">
                          <a:extLst>
                            <a:ext uri="{FF2B5EF4-FFF2-40B4-BE49-F238E27FC236}">
                              <a16:creationId xmlns:a16="http://schemas.microsoft.com/office/drawing/2014/main" id="{7C405CF4-C107-2149-AFA5-ADDAD92EE90E}"/>
                            </a:ext>
                          </a:extLst>
                        </p:cNvPr>
                        <p:cNvSpPr/>
                        <p:nvPr/>
                      </p:nvSpPr>
                      <p:spPr>
                        <a:xfrm flipH="1">
                          <a:off x="7940527" y="3342044"/>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18" name="Group 397">
                        <a:extLst>
                          <a:ext uri="{FF2B5EF4-FFF2-40B4-BE49-F238E27FC236}">
                            <a16:creationId xmlns:a16="http://schemas.microsoft.com/office/drawing/2014/main" id="{31FC9AD9-921E-924A-9F42-623736BB582D}"/>
                          </a:ext>
                        </a:extLst>
                      </p:cNvPr>
                      <p:cNvGrpSpPr/>
                      <p:nvPr/>
                    </p:nvGrpSpPr>
                    <p:grpSpPr>
                      <a:xfrm>
                        <a:off x="3254217" y="1323162"/>
                        <a:ext cx="67374" cy="48248"/>
                        <a:chOff x="882718" y="3421104"/>
                        <a:chExt cx="129916" cy="93038"/>
                      </a:xfrm>
                      <a:effectLst/>
                    </p:grpSpPr>
                    <p:sp>
                      <p:nvSpPr>
                        <p:cNvPr id="335" name="Oval 133">
                          <a:extLst>
                            <a:ext uri="{FF2B5EF4-FFF2-40B4-BE49-F238E27FC236}">
                              <a16:creationId xmlns:a16="http://schemas.microsoft.com/office/drawing/2014/main" id="{84C7AEE9-79D1-4A4D-88AF-10E16AFE0B98}"/>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36" name="Oval 134">
                          <a:extLst>
                            <a:ext uri="{FF2B5EF4-FFF2-40B4-BE49-F238E27FC236}">
                              <a16:creationId xmlns:a16="http://schemas.microsoft.com/office/drawing/2014/main" id="{C7EF1310-7A04-FD45-AEC1-D124C9A6267B}"/>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19" name="Group 397">
                        <a:extLst>
                          <a:ext uri="{FF2B5EF4-FFF2-40B4-BE49-F238E27FC236}">
                            <a16:creationId xmlns:a16="http://schemas.microsoft.com/office/drawing/2014/main" id="{141B56C4-251B-534C-A8DD-8556907A4D4E}"/>
                          </a:ext>
                        </a:extLst>
                      </p:cNvPr>
                      <p:cNvGrpSpPr/>
                      <p:nvPr/>
                    </p:nvGrpSpPr>
                    <p:grpSpPr>
                      <a:xfrm>
                        <a:off x="3298475" y="1385571"/>
                        <a:ext cx="67374" cy="48248"/>
                        <a:chOff x="882718" y="3421104"/>
                        <a:chExt cx="129916" cy="93038"/>
                      </a:xfrm>
                      <a:effectLst/>
                    </p:grpSpPr>
                    <p:sp>
                      <p:nvSpPr>
                        <p:cNvPr id="333" name="Oval 131">
                          <a:extLst>
                            <a:ext uri="{FF2B5EF4-FFF2-40B4-BE49-F238E27FC236}">
                              <a16:creationId xmlns:a16="http://schemas.microsoft.com/office/drawing/2014/main" id="{A45A2C6E-276F-F548-9A3D-C14658C9109E}"/>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34" name="Oval 132">
                          <a:extLst>
                            <a:ext uri="{FF2B5EF4-FFF2-40B4-BE49-F238E27FC236}">
                              <a16:creationId xmlns:a16="http://schemas.microsoft.com/office/drawing/2014/main" id="{51472253-1393-E74A-92F9-D59EC45D7828}"/>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20" name="Group 397">
                        <a:extLst>
                          <a:ext uri="{FF2B5EF4-FFF2-40B4-BE49-F238E27FC236}">
                            <a16:creationId xmlns:a16="http://schemas.microsoft.com/office/drawing/2014/main" id="{1FCFB536-DB1E-1148-B4A0-A75F583D13F4}"/>
                          </a:ext>
                        </a:extLst>
                      </p:cNvPr>
                      <p:cNvGrpSpPr/>
                      <p:nvPr/>
                    </p:nvGrpSpPr>
                    <p:grpSpPr>
                      <a:xfrm>
                        <a:off x="3346059" y="1319273"/>
                        <a:ext cx="67374" cy="48248"/>
                        <a:chOff x="882718" y="3421104"/>
                        <a:chExt cx="129916" cy="93038"/>
                      </a:xfrm>
                      <a:effectLst/>
                    </p:grpSpPr>
                    <p:sp>
                      <p:nvSpPr>
                        <p:cNvPr id="331" name="Oval 129">
                          <a:extLst>
                            <a:ext uri="{FF2B5EF4-FFF2-40B4-BE49-F238E27FC236}">
                              <a16:creationId xmlns:a16="http://schemas.microsoft.com/office/drawing/2014/main" id="{C1164C96-6BD7-9643-8B2C-1CCA861D7C9A}"/>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32" name="Oval 130">
                          <a:extLst>
                            <a:ext uri="{FF2B5EF4-FFF2-40B4-BE49-F238E27FC236}">
                              <a16:creationId xmlns:a16="http://schemas.microsoft.com/office/drawing/2014/main" id="{DE88EFB4-24E5-8149-BB9A-3EA6C56D51EB}"/>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21" name="Group 397">
                        <a:extLst>
                          <a:ext uri="{FF2B5EF4-FFF2-40B4-BE49-F238E27FC236}">
                            <a16:creationId xmlns:a16="http://schemas.microsoft.com/office/drawing/2014/main" id="{831C547F-AACC-0644-B3AD-3D127E4AFBDF}"/>
                          </a:ext>
                        </a:extLst>
                      </p:cNvPr>
                      <p:cNvGrpSpPr/>
                      <p:nvPr/>
                    </p:nvGrpSpPr>
                    <p:grpSpPr>
                      <a:xfrm>
                        <a:off x="3337315" y="1434123"/>
                        <a:ext cx="67374" cy="48248"/>
                        <a:chOff x="882718" y="3421104"/>
                        <a:chExt cx="129916" cy="93038"/>
                      </a:xfrm>
                      <a:effectLst/>
                    </p:grpSpPr>
                    <p:sp>
                      <p:nvSpPr>
                        <p:cNvPr id="329" name="Oval 127">
                          <a:extLst>
                            <a:ext uri="{FF2B5EF4-FFF2-40B4-BE49-F238E27FC236}">
                              <a16:creationId xmlns:a16="http://schemas.microsoft.com/office/drawing/2014/main" id="{88062A89-CA44-614F-9339-2087A027D490}"/>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30" name="Oval 128">
                          <a:extLst>
                            <a:ext uri="{FF2B5EF4-FFF2-40B4-BE49-F238E27FC236}">
                              <a16:creationId xmlns:a16="http://schemas.microsoft.com/office/drawing/2014/main" id="{6CF4AA9B-181D-D54A-85D1-A75D89262CED}"/>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22" name="Group 400">
                        <a:extLst>
                          <a:ext uri="{FF2B5EF4-FFF2-40B4-BE49-F238E27FC236}">
                            <a16:creationId xmlns:a16="http://schemas.microsoft.com/office/drawing/2014/main" id="{66C9C42C-8CC6-D14E-BE92-55C796AABC96}"/>
                          </a:ext>
                        </a:extLst>
                      </p:cNvPr>
                      <p:cNvGrpSpPr/>
                      <p:nvPr/>
                    </p:nvGrpSpPr>
                    <p:grpSpPr>
                      <a:xfrm>
                        <a:off x="3423011" y="1412086"/>
                        <a:ext cx="55728" cy="48248"/>
                        <a:chOff x="882718" y="3421104"/>
                        <a:chExt cx="107460" cy="93038"/>
                      </a:xfrm>
                      <a:effectLst/>
                    </p:grpSpPr>
                    <p:sp>
                      <p:nvSpPr>
                        <p:cNvPr id="327" name="Oval 125">
                          <a:extLst>
                            <a:ext uri="{FF2B5EF4-FFF2-40B4-BE49-F238E27FC236}">
                              <a16:creationId xmlns:a16="http://schemas.microsoft.com/office/drawing/2014/main" id="{83237DD9-59B9-1D47-922B-339DC731B399}"/>
                            </a:ext>
                          </a:extLst>
                        </p:cNvPr>
                        <p:cNvSpPr/>
                        <p:nvPr/>
                      </p:nvSpPr>
                      <p:spPr>
                        <a:xfrm>
                          <a:off x="882718" y="3421104"/>
                          <a:ext cx="107460"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28" name="Oval 126">
                          <a:extLst>
                            <a:ext uri="{FF2B5EF4-FFF2-40B4-BE49-F238E27FC236}">
                              <a16:creationId xmlns:a16="http://schemas.microsoft.com/office/drawing/2014/main" id="{61068381-9ABB-F04A-A269-8AEF0B417930}"/>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323" name="Group 121">
                        <a:extLst>
                          <a:ext uri="{FF2B5EF4-FFF2-40B4-BE49-F238E27FC236}">
                            <a16:creationId xmlns:a16="http://schemas.microsoft.com/office/drawing/2014/main" id="{07C3E3B1-3D0F-0848-ADB2-F021ABDCF76F}"/>
                          </a:ext>
                        </a:extLst>
                      </p:cNvPr>
                      <p:cNvGrpSpPr/>
                      <p:nvPr/>
                    </p:nvGrpSpPr>
                    <p:grpSpPr>
                      <a:xfrm>
                        <a:off x="3162660" y="1425889"/>
                        <a:ext cx="55728" cy="48248"/>
                        <a:chOff x="7931841" y="3333102"/>
                        <a:chExt cx="40082" cy="34702"/>
                      </a:xfrm>
                      <a:effectLst/>
                    </p:grpSpPr>
                    <p:sp>
                      <p:nvSpPr>
                        <p:cNvPr id="324" name="Oval 122">
                          <a:extLst>
                            <a:ext uri="{FF2B5EF4-FFF2-40B4-BE49-F238E27FC236}">
                              <a16:creationId xmlns:a16="http://schemas.microsoft.com/office/drawing/2014/main" id="{192BAE29-0CFA-2845-9F68-847178BEF8F9}"/>
                            </a:ext>
                          </a:extLst>
                        </p:cNvPr>
                        <p:cNvSpPr/>
                        <p:nvPr/>
                      </p:nvSpPr>
                      <p:spPr>
                        <a:xfrm>
                          <a:off x="7940448" y="3344981"/>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25" name="Oval 123">
                          <a:extLst>
                            <a:ext uri="{FF2B5EF4-FFF2-40B4-BE49-F238E27FC236}">
                              <a16:creationId xmlns:a16="http://schemas.microsoft.com/office/drawing/2014/main" id="{76DFA9F4-7A0F-A24D-B5CE-86204BCF05A0}"/>
                            </a:ext>
                          </a:extLst>
                        </p:cNvPr>
                        <p:cNvSpPr/>
                        <p:nvPr/>
                      </p:nvSpPr>
                      <p:spPr>
                        <a:xfrm rot="759650">
                          <a:off x="7931841" y="3333102"/>
                          <a:ext cx="40082" cy="34702"/>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326" name="Oval 124">
                          <a:extLst>
                            <a:ext uri="{FF2B5EF4-FFF2-40B4-BE49-F238E27FC236}">
                              <a16:creationId xmlns:a16="http://schemas.microsoft.com/office/drawing/2014/main" id="{757E7A59-A6BB-1242-890A-DD9065DDBF11}"/>
                            </a:ext>
                          </a:extLst>
                        </p:cNvPr>
                        <p:cNvSpPr/>
                        <p:nvPr/>
                      </p:nvSpPr>
                      <p:spPr>
                        <a:xfrm flipH="1">
                          <a:off x="7940527" y="3342044"/>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sp>
                  <p:nvSpPr>
                    <p:cNvPr id="310" name="Oval 108">
                      <a:extLst>
                        <a:ext uri="{FF2B5EF4-FFF2-40B4-BE49-F238E27FC236}">
                          <a16:creationId xmlns:a16="http://schemas.microsoft.com/office/drawing/2014/main" id="{FF021A2D-EAD6-914C-AD1A-9F23407D15E6}"/>
                        </a:ext>
                      </a:extLst>
                    </p:cNvPr>
                    <p:cNvSpPr/>
                    <p:nvPr/>
                  </p:nvSpPr>
                  <p:spPr>
                    <a:xfrm rot="21333696">
                      <a:off x="2652887" y="1070486"/>
                      <a:ext cx="514020" cy="195816"/>
                    </a:xfrm>
                    <a:prstGeom prst="ellipse">
                      <a:avLst/>
                    </a:prstGeom>
                    <a:solidFill>
                      <a:srgbClr val="FF00FF">
                        <a:alpha val="37000"/>
                      </a:srgb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cxnSp>
                  <p:nvCxnSpPr>
                    <p:cNvPr id="311" name="Straight Connector 109">
                      <a:extLst>
                        <a:ext uri="{FF2B5EF4-FFF2-40B4-BE49-F238E27FC236}">
                          <a16:creationId xmlns:a16="http://schemas.microsoft.com/office/drawing/2014/main" id="{6959C73F-3572-C14B-A4DC-7811DCD43655}"/>
                        </a:ext>
                      </a:extLst>
                    </p:cNvPr>
                    <p:cNvCxnSpPr>
                      <a:stCxn id="313" idx="2"/>
                    </p:cNvCxnSpPr>
                    <p:nvPr/>
                  </p:nvCxnSpPr>
                  <p:spPr>
                    <a:xfrm flipH="1">
                      <a:off x="2650337" y="1122602"/>
                      <a:ext cx="1514" cy="7291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2" name="Straight Connector 110">
                      <a:extLst>
                        <a:ext uri="{FF2B5EF4-FFF2-40B4-BE49-F238E27FC236}">
                          <a16:creationId xmlns:a16="http://schemas.microsoft.com/office/drawing/2014/main" id="{CF246B06-C5DE-AE48-AF6D-0295FDB9DE3D}"/>
                        </a:ext>
                      </a:extLst>
                    </p:cNvPr>
                    <p:cNvCxnSpPr/>
                    <p:nvPr/>
                  </p:nvCxnSpPr>
                  <p:spPr>
                    <a:xfrm flipH="1">
                      <a:off x="3164784" y="1082824"/>
                      <a:ext cx="918" cy="8399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13" name="Oval 111">
                      <a:extLst>
                        <a:ext uri="{FF2B5EF4-FFF2-40B4-BE49-F238E27FC236}">
                          <a16:creationId xmlns:a16="http://schemas.microsoft.com/office/drawing/2014/main" id="{56095785-162D-504C-A081-02BEEDAB3859}"/>
                        </a:ext>
                      </a:extLst>
                    </p:cNvPr>
                    <p:cNvSpPr/>
                    <p:nvPr/>
                  </p:nvSpPr>
                  <p:spPr>
                    <a:xfrm rot="21333696">
                      <a:off x="2651080" y="1022496"/>
                      <a:ext cx="514020" cy="160434"/>
                    </a:xfrm>
                    <a:prstGeom prst="ellipse">
                      <a:avLst/>
                    </a:prstGeom>
                    <a:noFill/>
                    <a:ln>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cxnSp>
                <p:nvCxnSpPr>
                  <p:cNvPr id="376" name="Straight Connector 270">
                    <a:extLst>
                      <a:ext uri="{FF2B5EF4-FFF2-40B4-BE49-F238E27FC236}">
                        <a16:creationId xmlns:a16="http://schemas.microsoft.com/office/drawing/2014/main" id="{7C65DBB9-6E7F-6A48-88F9-207ED7FD7EA6}"/>
                      </a:ext>
                    </a:extLst>
                  </p:cNvPr>
                  <p:cNvCxnSpPr>
                    <a:cxnSpLocks/>
                  </p:cNvCxnSpPr>
                  <p:nvPr/>
                </p:nvCxnSpPr>
                <p:spPr bwMode="auto">
                  <a:xfrm>
                    <a:off x="1221165" y="5014269"/>
                    <a:ext cx="0" cy="432000"/>
                  </a:xfrm>
                  <a:prstGeom prst="line">
                    <a:avLst/>
                  </a:prstGeom>
                  <a:ln w="12700">
                    <a:solidFill>
                      <a:schemeClr val="bg1">
                        <a:lumMod val="50000"/>
                      </a:schemeClr>
                    </a:solidFill>
                    <a:prstDash val="sys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377" name="TextBox 376">
                    <a:extLst>
                      <a:ext uri="{FF2B5EF4-FFF2-40B4-BE49-F238E27FC236}">
                        <a16:creationId xmlns:a16="http://schemas.microsoft.com/office/drawing/2014/main" id="{AE0FB89C-D2BB-AB4B-BA74-B6D126BE7027}"/>
                      </a:ext>
                    </a:extLst>
                  </p:cNvPr>
                  <p:cNvSpPr txBox="1"/>
                  <p:nvPr/>
                </p:nvSpPr>
                <p:spPr>
                  <a:xfrm>
                    <a:off x="1430075" y="4970980"/>
                    <a:ext cx="1755609" cy="400110"/>
                  </a:xfrm>
                  <a:prstGeom prst="rect">
                    <a:avLst/>
                  </a:prstGeom>
                  <a:noFill/>
                </p:spPr>
                <p:txBody>
                  <a:bodyPr wrap="none" rtlCol="0">
                    <a:spAutoFit/>
                  </a:bodyPr>
                  <a:lstStyle/>
                  <a:p>
                    <a:r>
                      <a:rPr lang="en-US" sz="1000" dirty="0" err="1">
                        <a:latin typeface="Arial" panose="020B0604020202020204" pitchFamily="34" charset="0"/>
                        <a:cs typeface="Arial" panose="020B0604020202020204" pitchFamily="34" charset="0"/>
                      </a:rPr>
                      <a:t>BrM</a:t>
                    </a:r>
                    <a:r>
                      <a:rPr lang="en-US" sz="1000" dirty="0">
                        <a:latin typeface="Arial" panose="020B0604020202020204" pitchFamily="34" charset="0"/>
                        <a:cs typeface="Arial" panose="020B0604020202020204" pitchFamily="34" charset="0"/>
                      </a:rPr>
                      <a:t> cell line #1</a:t>
                    </a:r>
                  </a:p>
                  <a:p>
                    <a:r>
                      <a:rPr lang="en-US" sz="1000" dirty="0">
                        <a:latin typeface="Arial" panose="020B0604020202020204" pitchFamily="34" charset="0"/>
                        <a:cs typeface="Arial" panose="020B0604020202020204" pitchFamily="34" charset="0"/>
                      </a:rPr>
                      <a:t>(human (h)/ mouse (m)/ rat)</a:t>
                    </a:r>
                  </a:p>
                </p:txBody>
              </p:sp>
              <p:sp>
                <p:nvSpPr>
                  <p:cNvPr id="378" name="TextBox 377">
                    <a:extLst>
                      <a:ext uri="{FF2B5EF4-FFF2-40B4-BE49-F238E27FC236}">
                        <a16:creationId xmlns:a16="http://schemas.microsoft.com/office/drawing/2014/main" id="{4B2C5A9D-BC47-4141-993C-9D40153C88D1}"/>
                      </a:ext>
                    </a:extLst>
                  </p:cNvPr>
                  <p:cNvSpPr txBox="1"/>
                  <p:nvPr/>
                </p:nvSpPr>
                <p:spPr>
                  <a:xfrm>
                    <a:off x="531150" y="5330991"/>
                    <a:ext cx="425116" cy="246221"/>
                  </a:xfrm>
                  <a:prstGeom prst="rect">
                    <a:avLst/>
                  </a:prstGeom>
                  <a:noFill/>
                </p:spPr>
                <p:txBody>
                  <a:bodyPr wrap="none" rtlCol="0">
                    <a:spAutoFit/>
                  </a:bodyPr>
                  <a:lstStyle/>
                  <a:p>
                    <a:r>
                      <a:rPr lang="en-US" sz="1000" i="1" dirty="0">
                        <a:solidFill>
                          <a:schemeClr val="bg1">
                            <a:lumMod val="50000"/>
                          </a:schemeClr>
                        </a:solidFill>
                        <a:latin typeface="Arial" panose="020B0604020202020204" pitchFamily="34" charset="0"/>
                        <a:cs typeface="Arial" panose="020B0604020202020204" pitchFamily="34" charset="0"/>
                      </a:rPr>
                      <a:t>info:</a:t>
                    </a:r>
                  </a:p>
                </p:txBody>
              </p:sp>
              <p:sp>
                <p:nvSpPr>
                  <p:cNvPr id="379" name="TextBox 378">
                    <a:extLst>
                      <a:ext uri="{FF2B5EF4-FFF2-40B4-BE49-F238E27FC236}">
                        <a16:creationId xmlns:a16="http://schemas.microsoft.com/office/drawing/2014/main" id="{0F75884A-E73A-F441-8A28-00E325893417}"/>
                      </a:ext>
                    </a:extLst>
                  </p:cNvPr>
                  <p:cNvSpPr txBox="1"/>
                  <p:nvPr/>
                </p:nvSpPr>
                <p:spPr>
                  <a:xfrm>
                    <a:off x="73916" y="5505745"/>
                    <a:ext cx="872355" cy="246221"/>
                  </a:xfrm>
                  <a:prstGeom prst="rect">
                    <a:avLst/>
                  </a:prstGeom>
                  <a:noFill/>
                </p:spPr>
                <p:txBody>
                  <a:bodyPr wrap="none" rtlCol="0">
                    <a:spAutoFit/>
                  </a:bodyPr>
                  <a:lstStyle/>
                  <a:p>
                    <a:r>
                      <a:rPr lang="en-US" sz="1000" dirty="0">
                        <a:solidFill>
                          <a:schemeClr val="bg1">
                            <a:lumMod val="50000"/>
                          </a:schemeClr>
                        </a:solidFill>
                        <a:latin typeface="Arial" panose="020B0604020202020204" pitchFamily="34" charset="0"/>
                        <a:cs typeface="Arial" panose="020B0604020202020204" pitchFamily="34" charset="0"/>
                      </a:rPr>
                      <a:t>Cancer type</a:t>
                    </a:r>
                  </a:p>
                </p:txBody>
              </p:sp>
              <p:sp>
                <p:nvSpPr>
                  <p:cNvPr id="380" name="TextBox 379">
                    <a:extLst>
                      <a:ext uri="{FF2B5EF4-FFF2-40B4-BE49-F238E27FC236}">
                        <a16:creationId xmlns:a16="http://schemas.microsoft.com/office/drawing/2014/main" id="{D279D8B4-C106-6340-96A2-FF0F8FE7FDB1}"/>
                      </a:ext>
                    </a:extLst>
                  </p:cNvPr>
                  <p:cNvSpPr txBox="1"/>
                  <p:nvPr/>
                </p:nvSpPr>
                <p:spPr>
                  <a:xfrm>
                    <a:off x="130468" y="5661304"/>
                    <a:ext cx="885179" cy="246221"/>
                  </a:xfrm>
                  <a:prstGeom prst="rect">
                    <a:avLst/>
                  </a:prstGeom>
                  <a:noFill/>
                </p:spPr>
                <p:txBody>
                  <a:bodyPr wrap="none" rtlCol="0">
                    <a:spAutoFit/>
                  </a:bodyPr>
                  <a:lstStyle/>
                  <a:p>
                    <a:r>
                      <a:rPr lang="en-US" sz="1000" dirty="0">
                        <a:solidFill>
                          <a:schemeClr val="bg1">
                            <a:lumMod val="50000"/>
                          </a:schemeClr>
                        </a:solidFill>
                        <a:latin typeface="Arial" panose="020B0604020202020204" pitchFamily="34" charset="0"/>
                        <a:cs typeface="Arial" panose="020B0604020202020204" pitchFamily="34" charset="0"/>
                      </a:rPr>
                      <a:t>Oncogenes*</a:t>
                    </a:r>
                  </a:p>
                </p:txBody>
              </p:sp>
              <p:sp>
                <p:nvSpPr>
                  <p:cNvPr id="381" name="TextBox 380">
                    <a:extLst>
                      <a:ext uri="{FF2B5EF4-FFF2-40B4-BE49-F238E27FC236}">
                        <a16:creationId xmlns:a16="http://schemas.microsoft.com/office/drawing/2014/main" id="{288DAA09-6866-FE40-9F2E-12F88FD5F285}"/>
                      </a:ext>
                    </a:extLst>
                  </p:cNvPr>
                  <p:cNvSpPr txBox="1"/>
                  <p:nvPr/>
                </p:nvSpPr>
                <p:spPr>
                  <a:xfrm>
                    <a:off x="291557" y="5811930"/>
                    <a:ext cx="745717" cy="246221"/>
                  </a:xfrm>
                  <a:prstGeom prst="rect">
                    <a:avLst/>
                  </a:prstGeom>
                  <a:noFill/>
                </p:spPr>
                <p:txBody>
                  <a:bodyPr wrap="none" rtlCol="0">
                    <a:spAutoFit/>
                  </a:bodyPr>
                  <a:lstStyle/>
                  <a:p>
                    <a:r>
                      <a:rPr lang="en-US" sz="1000" dirty="0">
                        <a:solidFill>
                          <a:schemeClr val="bg1">
                            <a:lumMod val="50000"/>
                          </a:schemeClr>
                        </a:solidFill>
                        <a:latin typeface="Arial" panose="020B0604020202020204" pitchFamily="34" charset="0"/>
                        <a:cs typeface="Arial" panose="020B0604020202020204" pitchFamily="34" charset="0"/>
                      </a:rPr>
                      <a:t>Reporters</a:t>
                    </a:r>
                  </a:p>
                </p:txBody>
              </p:sp>
              <p:cxnSp>
                <p:nvCxnSpPr>
                  <p:cNvPr id="383" name="Straight Connector 382">
                    <a:extLst>
                      <a:ext uri="{FF2B5EF4-FFF2-40B4-BE49-F238E27FC236}">
                        <a16:creationId xmlns:a16="http://schemas.microsoft.com/office/drawing/2014/main" id="{685D75EB-6CA6-C645-B51D-2214BE5B6602}"/>
                      </a:ext>
                    </a:extLst>
                  </p:cNvPr>
                  <p:cNvCxnSpPr>
                    <a:cxnSpLocks noChangeAspect="1"/>
                  </p:cNvCxnSpPr>
                  <p:nvPr/>
                </p:nvCxnSpPr>
                <p:spPr>
                  <a:xfrm flipV="1">
                    <a:off x="1326025" y="5201359"/>
                    <a:ext cx="144462" cy="28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A0F3DDA8-B55D-6A48-BC63-DA9C627D3A71}"/>
                      </a:ext>
                    </a:extLst>
                  </p:cNvPr>
                  <p:cNvCxnSpPr/>
                  <p:nvPr/>
                </p:nvCxnSpPr>
                <p:spPr>
                  <a:xfrm>
                    <a:off x="864763" y="5649643"/>
                    <a:ext cx="144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D5B06884-1FD6-2740-A47E-C689519D7C35}"/>
                      </a:ext>
                    </a:extLst>
                  </p:cNvPr>
                  <p:cNvCxnSpPr/>
                  <p:nvPr/>
                </p:nvCxnSpPr>
                <p:spPr>
                  <a:xfrm>
                    <a:off x="874925" y="5808167"/>
                    <a:ext cx="36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D83C6A8E-FD90-414F-804B-488B13D70F0F}"/>
                      </a:ext>
                    </a:extLst>
                  </p:cNvPr>
                  <p:cNvCxnSpPr>
                    <a:cxnSpLocks noChangeAspect="1"/>
                  </p:cNvCxnSpPr>
                  <p:nvPr/>
                </p:nvCxnSpPr>
                <p:spPr>
                  <a:xfrm flipV="1">
                    <a:off x="907924" y="5701859"/>
                    <a:ext cx="143397" cy="10800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5" name="Straight Connector 394">
                    <a:extLst>
                      <a:ext uri="{FF2B5EF4-FFF2-40B4-BE49-F238E27FC236}">
                        <a16:creationId xmlns:a16="http://schemas.microsoft.com/office/drawing/2014/main" id="{4F051EC9-A6DA-B442-8F9B-B00D05E21907}"/>
                      </a:ext>
                    </a:extLst>
                  </p:cNvPr>
                  <p:cNvCxnSpPr>
                    <a:cxnSpLocks/>
                  </p:cNvCxnSpPr>
                  <p:nvPr/>
                </p:nvCxnSpPr>
                <p:spPr>
                  <a:xfrm flipV="1">
                    <a:off x="1058747" y="5728393"/>
                    <a:ext cx="72000" cy="23377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7" name="Straight Connector 396">
                    <a:extLst>
                      <a:ext uri="{FF2B5EF4-FFF2-40B4-BE49-F238E27FC236}">
                        <a16:creationId xmlns:a16="http://schemas.microsoft.com/office/drawing/2014/main" id="{95501346-FC9A-CE4C-AA26-EAEA91C7E6D6}"/>
                      </a:ext>
                    </a:extLst>
                  </p:cNvPr>
                  <p:cNvCxnSpPr/>
                  <p:nvPr/>
                </p:nvCxnSpPr>
                <p:spPr>
                  <a:xfrm>
                    <a:off x="951125" y="5960567"/>
                    <a:ext cx="108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99" name="Freeform 203">
                    <a:extLst>
                      <a:ext uri="{FF2B5EF4-FFF2-40B4-BE49-F238E27FC236}">
                        <a16:creationId xmlns:a16="http://schemas.microsoft.com/office/drawing/2014/main" id="{4A37EE58-E52C-414F-9F60-60B997004E1A}"/>
                      </a:ext>
                    </a:extLst>
                  </p:cNvPr>
                  <p:cNvSpPr/>
                  <p:nvPr/>
                </p:nvSpPr>
                <p:spPr>
                  <a:xfrm>
                    <a:off x="1718299" y="5901944"/>
                    <a:ext cx="647835" cy="248939"/>
                  </a:xfrm>
                  <a:custGeom>
                    <a:avLst/>
                    <a:gdLst>
                      <a:gd name="connsiteX0" fmla="*/ 40811 w 2966194"/>
                      <a:gd name="connsiteY0" fmla="*/ 167363 h 1139803"/>
                      <a:gd name="connsiteX1" fmla="*/ 358330 w 2966194"/>
                      <a:gd name="connsiteY1" fmla="*/ 501543 h 1139803"/>
                      <a:gd name="connsiteX2" fmla="*/ 609003 w 2966194"/>
                      <a:gd name="connsiteY2" fmla="*/ 735469 h 1139803"/>
                      <a:gd name="connsiteX3" fmla="*/ 859676 w 2966194"/>
                      <a:gd name="connsiteY3" fmla="*/ 935977 h 1139803"/>
                      <a:gd name="connsiteX4" fmla="*/ 1076926 w 2966194"/>
                      <a:gd name="connsiteY4" fmla="*/ 1019522 h 1139803"/>
                      <a:gd name="connsiteX5" fmla="*/ 1511427 w 2966194"/>
                      <a:gd name="connsiteY5" fmla="*/ 802305 h 1139803"/>
                      <a:gd name="connsiteX6" fmla="*/ 1762100 w 2966194"/>
                      <a:gd name="connsiteY6" fmla="*/ 802305 h 1139803"/>
                      <a:gd name="connsiteX7" fmla="*/ 2062908 w 2966194"/>
                      <a:gd name="connsiteY7" fmla="*/ 935977 h 1139803"/>
                      <a:gd name="connsiteX8" fmla="*/ 2497408 w 2966194"/>
                      <a:gd name="connsiteY8" fmla="*/ 1069649 h 1139803"/>
                      <a:gd name="connsiteX9" fmla="*/ 2814927 w 2966194"/>
                      <a:gd name="connsiteY9" fmla="*/ 1136485 h 1139803"/>
                      <a:gd name="connsiteX10" fmla="*/ 2831639 w 2966194"/>
                      <a:gd name="connsiteY10" fmla="*/ 969395 h 1139803"/>
                      <a:gd name="connsiteX11" fmla="*/ 2798216 w 2966194"/>
                      <a:gd name="connsiteY11" fmla="*/ 785596 h 1139803"/>
                      <a:gd name="connsiteX12" fmla="*/ 2965331 w 2966194"/>
                      <a:gd name="connsiteY12" fmla="*/ 534961 h 1139803"/>
                      <a:gd name="connsiteX13" fmla="*/ 2714658 w 2966194"/>
                      <a:gd name="connsiteY13" fmla="*/ 284326 h 1139803"/>
                      <a:gd name="connsiteX14" fmla="*/ 1478004 w 2966194"/>
                      <a:gd name="connsiteY14" fmla="*/ 267617 h 1139803"/>
                      <a:gd name="connsiteX15" fmla="*/ 859676 w 2966194"/>
                      <a:gd name="connsiteY15" fmla="*/ 250908 h 1139803"/>
                      <a:gd name="connsiteX16" fmla="*/ 258061 w 2966194"/>
                      <a:gd name="connsiteY16" fmla="*/ 117236 h 1139803"/>
                      <a:gd name="connsiteX17" fmla="*/ 24099 w 2966194"/>
                      <a:gd name="connsiteY17" fmla="*/ 273 h 1139803"/>
                      <a:gd name="connsiteX18" fmla="*/ 40811 w 2966194"/>
                      <a:gd name="connsiteY18" fmla="*/ 167363 h 113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66194" h="1139803">
                        <a:moveTo>
                          <a:pt x="40811" y="167363"/>
                        </a:moveTo>
                        <a:cubicBezTo>
                          <a:pt x="96516" y="250908"/>
                          <a:pt x="263631" y="406859"/>
                          <a:pt x="358330" y="501543"/>
                        </a:cubicBezTo>
                        <a:cubicBezTo>
                          <a:pt x="453029" y="596227"/>
                          <a:pt x="525445" y="663063"/>
                          <a:pt x="609003" y="735469"/>
                        </a:cubicBezTo>
                        <a:cubicBezTo>
                          <a:pt x="692561" y="807875"/>
                          <a:pt x="781689" y="888635"/>
                          <a:pt x="859676" y="935977"/>
                        </a:cubicBezTo>
                        <a:cubicBezTo>
                          <a:pt x="937663" y="983319"/>
                          <a:pt x="968301" y="1041801"/>
                          <a:pt x="1076926" y="1019522"/>
                        </a:cubicBezTo>
                        <a:cubicBezTo>
                          <a:pt x="1185551" y="997243"/>
                          <a:pt x="1397231" y="838508"/>
                          <a:pt x="1511427" y="802305"/>
                        </a:cubicBezTo>
                        <a:cubicBezTo>
                          <a:pt x="1625623" y="766102"/>
                          <a:pt x="1670187" y="780026"/>
                          <a:pt x="1762100" y="802305"/>
                        </a:cubicBezTo>
                        <a:cubicBezTo>
                          <a:pt x="1854014" y="824584"/>
                          <a:pt x="1940357" y="891420"/>
                          <a:pt x="2062908" y="935977"/>
                        </a:cubicBezTo>
                        <a:cubicBezTo>
                          <a:pt x="2185459" y="980534"/>
                          <a:pt x="2372072" y="1036231"/>
                          <a:pt x="2497408" y="1069649"/>
                        </a:cubicBezTo>
                        <a:cubicBezTo>
                          <a:pt x="2622745" y="1103067"/>
                          <a:pt x="2759222" y="1153194"/>
                          <a:pt x="2814927" y="1136485"/>
                        </a:cubicBezTo>
                        <a:cubicBezTo>
                          <a:pt x="2870632" y="1119776"/>
                          <a:pt x="2834424" y="1027876"/>
                          <a:pt x="2831639" y="969395"/>
                        </a:cubicBezTo>
                        <a:cubicBezTo>
                          <a:pt x="2828854" y="910914"/>
                          <a:pt x="2775934" y="858002"/>
                          <a:pt x="2798216" y="785596"/>
                        </a:cubicBezTo>
                        <a:cubicBezTo>
                          <a:pt x="2820498" y="713190"/>
                          <a:pt x="2979257" y="618506"/>
                          <a:pt x="2965331" y="534961"/>
                        </a:cubicBezTo>
                        <a:cubicBezTo>
                          <a:pt x="2951405" y="451416"/>
                          <a:pt x="2962546" y="328883"/>
                          <a:pt x="2714658" y="284326"/>
                        </a:cubicBezTo>
                        <a:cubicBezTo>
                          <a:pt x="2466770" y="239769"/>
                          <a:pt x="1478004" y="267617"/>
                          <a:pt x="1478004" y="267617"/>
                        </a:cubicBezTo>
                        <a:lnTo>
                          <a:pt x="859676" y="250908"/>
                        </a:lnTo>
                        <a:cubicBezTo>
                          <a:pt x="656352" y="225844"/>
                          <a:pt x="397324" y="159008"/>
                          <a:pt x="258061" y="117236"/>
                        </a:cubicBezTo>
                        <a:cubicBezTo>
                          <a:pt x="118798" y="75464"/>
                          <a:pt x="54737" y="-5297"/>
                          <a:pt x="24099" y="273"/>
                        </a:cubicBezTo>
                        <a:cubicBezTo>
                          <a:pt x="-6539" y="5843"/>
                          <a:pt x="-14894" y="83818"/>
                          <a:pt x="40811" y="167363"/>
                        </a:cubicBezTo>
                        <a:close/>
                      </a:path>
                    </a:pathLst>
                  </a:custGeom>
                  <a:solidFill>
                    <a:schemeClr val="tx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0" name="Freeform 204">
                    <a:extLst>
                      <a:ext uri="{FF2B5EF4-FFF2-40B4-BE49-F238E27FC236}">
                        <a16:creationId xmlns:a16="http://schemas.microsoft.com/office/drawing/2014/main" id="{802BBCC5-9023-A64B-A5FA-16B72AED0135}"/>
                      </a:ext>
                    </a:extLst>
                  </p:cNvPr>
                  <p:cNvSpPr/>
                  <p:nvPr/>
                </p:nvSpPr>
                <p:spPr>
                  <a:xfrm>
                    <a:off x="2317125" y="5966144"/>
                    <a:ext cx="126241" cy="85065"/>
                  </a:xfrm>
                  <a:custGeom>
                    <a:avLst/>
                    <a:gdLst>
                      <a:gd name="connsiteX0" fmla="*/ 262674 w 578013"/>
                      <a:gd name="connsiteY0" fmla="*/ 13277 h 389481"/>
                      <a:gd name="connsiteX1" fmla="*/ 304144 w 578013"/>
                      <a:gd name="connsiteY1" fmla="*/ 65114 h 389481"/>
                      <a:gd name="connsiteX2" fmla="*/ 361164 w 578013"/>
                      <a:gd name="connsiteY2" fmla="*/ 111767 h 389481"/>
                      <a:gd name="connsiteX3" fmla="*/ 381899 w 578013"/>
                      <a:gd name="connsiteY3" fmla="*/ 168788 h 389481"/>
                      <a:gd name="connsiteX4" fmla="*/ 428552 w 578013"/>
                      <a:gd name="connsiteY4" fmla="*/ 163604 h 389481"/>
                      <a:gd name="connsiteX5" fmla="*/ 501123 w 578013"/>
                      <a:gd name="connsiteY5" fmla="*/ 210257 h 389481"/>
                      <a:gd name="connsiteX6" fmla="*/ 558144 w 578013"/>
                      <a:gd name="connsiteY6" fmla="*/ 241359 h 389481"/>
                      <a:gd name="connsiteX7" fmla="*/ 573695 w 578013"/>
                      <a:gd name="connsiteY7" fmla="*/ 251726 h 389481"/>
                      <a:gd name="connsiteX8" fmla="*/ 532225 w 578013"/>
                      <a:gd name="connsiteY8" fmla="*/ 277645 h 389481"/>
                      <a:gd name="connsiteX9" fmla="*/ 490756 w 578013"/>
                      <a:gd name="connsiteY9" fmla="*/ 267277 h 389481"/>
                      <a:gd name="connsiteX10" fmla="*/ 459654 w 578013"/>
                      <a:gd name="connsiteY10" fmla="*/ 251726 h 389481"/>
                      <a:gd name="connsiteX11" fmla="*/ 563327 w 578013"/>
                      <a:gd name="connsiteY11" fmla="*/ 298379 h 389481"/>
                      <a:gd name="connsiteX12" fmla="*/ 568511 w 578013"/>
                      <a:gd name="connsiteY12" fmla="*/ 324298 h 389481"/>
                      <a:gd name="connsiteX13" fmla="*/ 480389 w 578013"/>
                      <a:gd name="connsiteY13" fmla="*/ 350216 h 389481"/>
                      <a:gd name="connsiteX14" fmla="*/ 454470 w 578013"/>
                      <a:gd name="connsiteY14" fmla="*/ 350216 h 389481"/>
                      <a:gd name="connsiteX15" fmla="*/ 397450 w 578013"/>
                      <a:gd name="connsiteY15" fmla="*/ 303563 h 389481"/>
                      <a:gd name="connsiteX16" fmla="*/ 335246 w 578013"/>
                      <a:gd name="connsiteY16" fmla="*/ 272461 h 389481"/>
                      <a:gd name="connsiteX17" fmla="*/ 335246 w 578013"/>
                      <a:gd name="connsiteY17" fmla="*/ 334665 h 389481"/>
                      <a:gd name="connsiteX18" fmla="*/ 371531 w 578013"/>
                      <a:gd name="connsiteY18" fmla="*/ 365767 h 389481"/>
                      <a:gd name="connsiteX19" fmla="*/ 350797 w 578013"/>
                      <a:gd name="connsiteY19" fmla="*/ 381318 h 389481"/>
                      <a:gd name="connsiteX20" fmla="*/ 278225 w 578013"/>
                      <a:gd name="connsiteY20" fmla="*/ 386502 h 389481"/>
                      <a:gd name="connsiteX21" fmla="*/ 241940 w 578013"/>
                      <a:gd name="connsiteY21" fmla="*/ 334665 h 389481"/>
                      <a:gd name="connsiteX22" fmla="*/ 200470 w 578013"/>
                      <a:gd name="connsiteY22" fmla="*/ 288012 h 389481"/>
                      <a:gd name="connsiteX23" fmla="*/ 127899 w 578013"/>
                      <a:gd name="connsiteY23" fmla="*/ 282828 h 389481"/>
                      <a:gd name="connsiteX24" fmla="*/ 55327 w 578013"/>
                      <a:gd name="connsiteY24" fmla="*/ 246543 h 389481"/>
                      <a:gd name="connsiteX25" fmla="*/ 29409 w 578013"/>
                      <a:gd name="connsiteY25" fmla="*/ 205073 h 389481"/>
                      <a:gd name="connsiteX26" fmla="*/ 3491 w 578013"/>
                      <a:gd name="connsiteY26" fmla="*/ 101400 h 389481"/>
                      <a:gd name="connsiteX27" fmla="*/ 112348 w 578013"/>
                      <a:gd name="connsiteY27" fmla="*/ 8094 h 389481"/>
                      <a:gd name="connsiteX28" fmla="*/ 262674 w 578013"/>
                      <a:gd name="connsiteY28" fmla="*/ 13277 h 3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78013" h="389481">
                        <a:moveTo>
                          <a:pt x="262674" y="13277"/>
                        </a:moveTo>
                        <a:cubicBezTo>
                          <a:pt x="294640" y="22780"/>
                          <a:pt x="287729" y="48699"/>
                          <a:pt x="304144" y="65114"/>
                        </a:cubicBezTo>
                        <a:cubicBezTo>
                          <a:pt x="320559" y="81529"/>
                          <a:pt x="348205" y="94488"/>
                          <a:pt x="361164" y="111767"/>
                        </a:cubicBezTo>
                        <a:cubicBezTo>
                          <a:pt x="374123" y="129046"/>
                          <a:pt x="370668" y="160149"/>
                          <a:pt x="381899" y="168788"/>
                        </a:cubicBezTo>
                        <a:cubicBezTo>
                          <a:pt x="393130" y="177427"/>
                          <a:pt x="408681" y="156693"/>
                          <a:pt x="428552" y="163604"/>
                        </a:cubicBezTo>
                        <a:cubicBezTo>
                          <a:pt x="448423" y="170515"/>
                          <a:pt x="479524" y="197298"/>
                          <a:pt x="501123" y="210257"/>
                        </a:cubicBezTo>
                        <a:cubicBezTo>
                          <a:pt x="522722" y="223216"/>
                          <a:pt x="546049" y="234448"/>
                          <a:pt x="558144" y="241359"/>
                        </a:cubicBezTo>
                        <a:cubicBezTo>
                          <a:pt x="570239" y="248270"/>
                          <a:pt x="578015" y="245678"/>
                          <a:pt x="573695" y="251726"/>
                        </a:cubicBezTo>
                        <a:cubicBezTo>
                          <a:pt x="569375" y="257774"/>
                          <a:pt x="546048" y="275053"/>
                          <a:pt x="532225" y="277645"/>
                        </a:cubicBezTo>
                        <a:cubicBezTo>
                          <a:pt x="518402" y="280237"/>
                          <a:pt x="502851" y="271597"/>
                          <a:pt x="490756" y="267277"/>
                        </a:cubicBezTo>
                        <a:cubicBezTo>
                          <a:pt x="478661" y="262957"/>
                          <a:pt x="447559" y="246542"/>
                          <a:pt x="459654" y="251726"/>
                        </a:cubicBezTo>
                        <a:cubicBezTo>
                          <a:pt x="471749" y="256910"/>
                          <a:pt x="545184" y="286284"/>
                          <a:pt x="563327" y="298379"/>
                        </a:cubicBezTo>
                        <a:cubicBezTo>
                          <a:pt x="581470" y="310474"/>
                          <a:pt x="582334" y="315659"/>
                          <a:pt x="568511" y="324298"/>
                        </a:cubicBezTo>
                        <a:cubicBezTo>
                          <a:pt x="554688" y="332937"/>
                          <a:pt x="499396" y="345896"/>
                          <a:pt x="480389" y="350216"/>
                        </a:cubicBezTo>
                        <a:cubicBezTo>
                          <a:pt x="461382" y="354536"/>
                          <a:pt x="468293" y="357991"/>
                          <a:pt x="454470" y="350216"/>
                        </a:cubicBezTo>
                        <a:cubicBezTo>
                          <a:pt x="440647" y="342441"/>
                          <a:pt x="417321" y="316522"/>
                          <a:pt x="397450" y="303563"/>
                        </a:cubicBezTo>
                        <a:cubicBezTo>
                          <a:pt x="377579" y="290604"/>
                          <a:pt x="345613" y="267277"/>
                          <a:pt x="335246" y="272461"/>
                        </a:cubicBezTo>
                        <a:cubicBezTo>
                          <a:pt x="324879" y="277645"/>
                          <a:pt x="329199" y="319114"/>
                          <a:pt x="335246" y="334665"/>
                        </a:cubicBezTo>
                        <a:cubicBezTo>
                          <a:pt x="341293" y="350216"/>
                          <a:pt x="368939" y="357992"/>
                          <a:pt x="371531" y="365767"/>
                        </a:cubicBezTo>
                        <a:cubicBezTo>
                          <a:pt x="374123" y="373542"/>
                          <a:pt x="366348" y="377862"/>
                          <a:pt x="350797" y="381318"/>
                        </a:cubicBezTo>
                        <a:cubicBezTo>
                          <a:pt x="335246" y="384774"/>
                          <a:pt x="296368" y="394277"/>
                          <a:pt x="278225" y="386502"/>
                        </a:cubicBezTo>
                        <a:cubicBezTo>
                          <a:pt x="260082" y="378727"/>
                          <a:pt x="254899" y="351080"/>
                          <a:pt x="241940" y="334665"/>
                        </a:cubicBezTo>
                        <a:cubicBezTo>
                          <a:pt x="228981" y="318250"/>
                          <a:pt x="219477" y="296651"/>
                          <a:pt x="200470" y="288012"/>
                        </a:cubicBezTo>
                        <a:cubicBezTo>
                          <a:pt x="181463" y="279373"/>
                          <a:pt x="152090" y="289740"/>
                          <a:pt x="127899" y="282828"/>
                        </a:cubicBezTo>
                        <a:cubicBezTo>
                          <a:pt x="103708" y="275916"/>
                          <a:pt x="71742" y="259502"/>
                          <a:pt x="55327" y="246543"/>
                        </a:cubicBezTo>
                        <a:cubicBezTo>
                          <a:pt x="38912" y="233584"/>
                          <a:pt x="38048" y="229263"/>
                          <a:pt x="29409" y="205073"/>
                        </a:cubicBezTo>
                        <a:cubicBezTo>
                          <a:pt x="20770" y="180883"/>
                          <a:pt x="-10332" y="134230"/>
                          <a:pt x="3491" y="101400"/>
                        </a:cubicBezTo>
                        <a:cubicBezTo>
                          <a:pt x="17314" y="68570"/>
                          <a:pt x="68287" y="24509"/>
                          <a:pt x="112348" y="8094"/>
                        </a:cubicBezTo>
                        <a:cubicBezTo>
                          <a:pt x="156409" y="-8321"/>
                          <a:pt x="230708" y="3774"/>
                          <a:pt x="262674" y="13277"/>
                        </a:cubicBezTo>
                        <a:close/>
                      </a:path>
                    </a:pathLst>
                  </a:custGeom>
                  <a:solidFill>
                    <a:schemeClr val="accent2">
                      <a:lumMod val="40000"/>
                      <a:lumOff val="60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1" name="Freeform 205">
                    <a:extLst>
                      <a:ext uri="{FF2B5EF4-FFF2-40B4-BE49-F238E27FC236}">
                        <a16:creationId xmlns:a16="http://schemas.microsoft.com/office/drawing/2014/main" id="{B3B4C334-A188-0F44-8F0A-620A28AA2DDC}"/>
                      </a:ext>
                    </a:extLst>
                  </p:cNvPr>
                  <p:cNvSpPr/>
                  <p:nvPr/>
                </p:nvSpPr>
                <p:spPr>
                  <a:xfrm>
                    <a:off x="1632014" y="5426894"/>
                    <a:ext cx="1019942" cy="737329"/>
                  </a:xfrm>
                  <a:custGeom>
                    <a:avLst/>
                    <a:gdLst>
                      <a:gd name="connsiteX0" fmla="*/ 4669948 w 4669948"/>
                      <a:gd name="connsiteY0" fmla="*/ 1683835 h 3375966"/>
                      <a:gd name="connsiteX1" fmla="*/ 4614729 w 4669948"/>
                      <a:gd name="connsiteY1" fmla="*/ 1628620 h 3375966"/>
                      <a:gd name="connsiteX2" fmla="*/ 4512180 w 4669948"/>
                      <a:gd name="connsiteY2" fmla="*/ 1589181 h 3375966"/>
                      <a:gd name="connsiteX3" fmla="*/ 4417518 w 4669948"/>
                      <a:gd name="connsiteY3" fmla="*/ 1541853 h 3375966"/>
                      <a:gd name="connsiteX4" fmla="*/ 4220308 w 4669948"/>
                      <a:gd name="connsiteY4" fmla="*/ 1510302 h 3375966"/>
                      <a:gd name="connsiteX5" fmla="*/ 4101981 w 4669948"/>
                      <a:gd name="connsiteY5" fmla="*/ 1391984 h 3375966"/>
                      <a:gd name="connsiteX6" fmla="*/ 3975767 w 4669948"/>
                      <a:gd name="connsiteY6" fmla="*/ 1360433 h 3375966"/>
                      <a:gd name="connsiteX7" fmla="*/ 3770668 w 4669948"/>
                      <a:gd name="connsiteY7" fmla="*/ 1399872 h 3375966"/>
                      <a:gd name="connsiteX8" fmla="*/ 3557680 w 4669948"/>
                      <a:gd name="connsiteY8" fmla="*/ 1384096 h 3375966"/>
                      <a:gd name="connsiteX9" fmla="*/ 3478796 w 4669948"/>
                      <a:gd name="connsiteY9" fmla="*/ 1163236 h 3375966"/>
                      <a:gd name="connsiteX10" fmla="*/ 3336804 w 4669948"/>
                      <a:gd name="connsiteY10" fmla="*/ 863498 h 3375966"/>
                      <a:gd name="connsiteX11" fmla="*/ 3123817 w 4669948"/>
                      <a:gd name="connsiteY11" fmla="*/ 768843 h 3375966"/>
                      <a:gd name="connsiteX12" fmla="*/ 2934494 w 4669948"/>
                      <a:gd name="connsiteY12" fmla="*/ 800395 h 3375966"/>
                      <a:gd name="connsiteX13" fmla="*/ 2768838 w 4669948"/>
                      <a:gd name="connsiteY13" fmla="*/ 966040 h 3375966"/>
                      <a:gd name="connsiteX14" fmla="*/ 2768838 w 4669948"/>
                      <a:gd name="connsiteY14" fmla="*/ 1068582 h 3375966"/>
                      <a:gd name="connsiteX15" fmla="*/ 2839833 w 4669948"/>
                      <a:gd name="connsiteY15" fmla="*/ 1194788 h 3375966"/>
                      <a:gd name="connsiteX16" fmla="*/ 3013379 w 4669948"/>
                      <a:gd name="connsiteY16" fmla="*/ 1336769 h 3375966"/>
                      <a:gd name="connsiteX17" fmla="*/ 3108040 w 4669948"/>
                      <a:gd name="connsiteY17" fmla="*/ 1368321 h 3375966"/>
                      <a:gd name="connsiteX18" fmla="*/ 3179036 w 4669948"/>
                      <a:gd name="connsiteY18" fmla="*/ 1407760 h 3375966"/>
                      <a:gd name="connsiteX19" fmla="*/ 3163259 w 4669948"/>
                      <a:gd name="connsiteY19" fmla="*/ 1439311 h 3375966"/>
                      <a:gd name="connsiteX20" fmla="*/ 3092263 w 4669948"/>
                      <a:gd name="connsiteY20" fmla="*/ 1478751 h 3375966"/>
                      <a:gd name="connsiteX21" fmla="*/ 2918718 w 4669948"/>
                      <a:gd name="connsiteY21" fmla="*/ 1478751 h 3375966"/>
                      <a:gd name="connsiteX22" fmla="*/ 2792503 w 4669948"/>
                      <a:gd name="connsiteY22" fmla="*/ 1455087 h 3375966"/>
                      <a:gd name="connsiteX23" fmla="*/ 2421747 w 4669948"/>
                      <a:gd name="connsiteY23" fmla="*/ 1328881 h 3375966"/>
                      <a:gd name="connsiteX24" fmla="*/ 2043102 w 4669948"/>
                      <a:gd name="connsiteY24" fmla="*/ 1265778 h 3375966"/>
                      <a:gd name="connsiteX25" fmla="*/ 1767007 w 4669948"/>
                      <a:gd name="connsiteY25" fmla="*/ 1320993 h 3375966"/>
                      <a:gd name="connsiteX26" fmla="*/ 1632904 w 4669948"/>
                      <a:gd name="connsiteY26" fmla="*/ 1328881 h 3375966"/>
                      <a:gd name="connsiteX27" fmla="*/ 1419917 w 4669948"/>
                      <a:gd name="connsiteY27" fmla="*/ 1478751 h 3375966"/>
                      <a:gd name="connsiteX28" fmla="*/ 1199041 w 4669948"/>
                      <a:gd name="connsiteY28" fmla="*/ 1731162 h 3375966"/>
                      <a:gd name="connsiteX29" fmla="*/ 1120157 w 4669948"/>
                      <a:gd name="connsiteY29" fmla="*/ 1920471 h 3375966"/>
                      <a:gd name="connsiteX30" fmla="*/ 1025495 w 4669948"/>
                      <a:gd name="connsiteY30" fmla="*/ 2086116 h 3375966"/>
                      <a:gd name="connsiteX31" fmla="*/ 978165 w 4669948"/>
                      <a:gd name="connsiteY31" fmla="*/ 2243873 h 3375966"/>
                      <a:gd name="connsiteX32" fmla="*/ 954500 w 4669948"/>
                      <a:gd name="connsiteY32" fmla="*/ 2299088 h 3375966"/>
                      <a:gd name="connsiteX33" fmla="*/ 757289 w 4669948"/>
                      <a:gd name="connsiteY33" fmla="*/ 2220209 h 3375966"/>
                      <a:gd name="connsiteX34" fmla="*/ 528525 w 4669948"/>
                      <a:gd name="connsiteY34" fmla="*/ 2070340 h 3375966"/>
                      <a:gd name="connsiteX35" fmla="*/ 276095 w 4669948"/>
                      <a:gd name="connsiteY35" fmla="*/ 1786377 h 3375966"/>
                      <a:gd name="connsiteX36" fmla="*/ 205099 w 4669948"/>
                      <a:gd name="connsiteY36" fmla="*/ 1604956 h 3375966"/>
                      <a:gd name="connsiteX37" fmla="*/ 205099 w 4669948"/>
                      <a:gd name="connsiteY37" fmla="*/ 1297330 h 3375966"/>
                      <a:gd name="connsiteX38" fmla="*/ 291872 w 4669948"/>
                      <a:gd name="connsiteY38" fmla="*/ 1060694 h 3375966"/>
                      <a:gd name="connsiteX39" fmla="*/ 473306 w 4669948"/>
                      <a:gd name="connsiteY39" fmla="*/ 808283 h 3375966"/>
                      <a:gd name="connsiteX40" fmla="*/ 844062 w 4669948"/>
                      <a:gd name="connsiteY40" fmla="*/ 382338 h 3375966"/>
                      <a:gd name="connsiteX41" fmla="*/ 1206929 w 4669948"/>
                      <a:gd name="connsiteY41" fmla="*/ 74712 h 3375966"/>
                      <a:gd name="connsiteX42" fmla="*/ 1230595 w 4669948"/>
                      <a:gd name="connsiteY42" fmla="*/ 11609 h 3375966"/>
                      <a:gd name="connsiteX43" fmla="*/ 875615 w 4669948"/>
                      <a:gd name="connsiteY43" fmla="*/ 256133 h 3375966"/>
                      <a:gd name="connsiteX44" fmla="*/ 583744 w 4669948"/>
                      <a:gd name="connsiteY44" fmla="*/ 484880 h 3375966"/>
                      <a:gd name="connsiteX45" fmla="*/ 354979 w 4669948"/>
                      <a:gd name="connsiteY45" fmla="*/ 713628 h 3375966"/>
                      <a:gd name="connsiteX46" fmla="*/ 141992 w 4669948"/>
                      <a:gd name="connsiteY46" fmla="*/ 997591 h 3375966"/>
                      <a:gd name="connsiteX47" fmla="*/ 0 w 4669948"/>
                      <a:gd name="connsiteY47" fmla="*/ 1462975 h 3375966"/>
                      <a:gd name="connsiteX48" fmla="*/ 141992 w 4669948"/>
                      <a:gd name="connsiteY48" fmla="*/ 2030901 h 3375966"/>
                      <a:gd name="connsiteX49" fmla="*/ 520636 w 4669948"/>
                      <a:gd name="connsiteY49" fmla="*/ 2377966 h 3375966"/>
                      <a:gd name="connsiteX50" fmla="*/ 804620 w 4669948"/>
                      <a:gd name="connsiteY50" fmla="*/ 2535724 h 3375966"/>
                      <a:gd name="connsiteX51" fmla="*/ 938723 w 4669948"/>
                      <a:gd name="connsiteY51" fmla="*/ 2559387 h 3375966"/>
                      <a:gd name="connsiteX52" fmla="*/ 1025495 w 4669948"/>
                      <a:gd name="connsiteY52" fmla="*/ 2551499 h 3375966"/>
                      <a:gd name="connsiteX53" fmla="*/ 1104380 w 4669948"/>
                      <a:gd name="connsiteY53" fmla="*/ 2669817 h 3375966"/>
                      <a:gd name="connsiteX54" fmla="*/ 1167487 w 4669948"/>
                      <a:gd name="connsiteY54" fmla="*/ 2796023 h 3375966"/>
                      <a:gd name="connsiteX55" fmla="*/ 1128045 w 4669948"/>
                      <a:gd name="connsiteY55" fmla="*/ 2867014 h 3375966"/>
                      <a:gd name="connsiteX56" fmla="*/ 1120157 w 4669948"/>
                      <a:gd name="connsiteY56" fmla="*/ 2938004 h 3375966"/>
                      <a:gd name="connsiteX57" fmla="*/ 1222706 w 4669948"/>
                      <a:gd name="connsiteY57" fmla="*/ 3008995 h 3375966"/>
                      <a:gd name="connsiteX58" fmla="*/ 1333144 w 4669948"/>
                      <a:gd name="connsiteY58" fmla="*/ 3111537 h 3375966"/>
                      <a:gd name="connsiteX59" fmla="*/ 1522466 w 4669948"/>
                      <a:gd name="connsiteY59" fmla="*/ 3174640 h 3375966"/>
                      <a:gd name="connsiteX60" fmla="*/ 1601351 w 4669948"/>
                      <a:gd name="connsiteY60" fmla="*/ 3261407 h 3375966"/>
                      <a:gd name="connsiteX61" fmla="*/ 1656570 w 4669948"/>
                      <a:gd name="connsiteY61" fmla="*/ 3356061 h 3375966"/>
                      <a:gd name="connsiteX62" fmla="*/ 1703900 w 4669948"/>
                      <a:gd name="connsiteY62" fmla="*/ 3371837 h 3375966"/>
                      <a:gd name="connsiteX63" fmla="*/ 1719677 w 4669948"/>
                      <a:gd name="connsiteY63" fmla="*/ 3300846 h 3375966"/>
                      <a:gd name="connsiteX64" fmla="*/ 1703900 w 4669948"/>
                      <a:gd name="connsiteY64" fmla="*/ 3190416 h 3375966"/>
                      <a:gd name="connsiteX65" fmla="*/ 1703900 w 4669948"/>
                      <a:gd name="connsiteY65" fmla="*/ 3174640 h 3375966"/>
                      <a:gd name="connsiteX66" fmla="*/ 1822226 w 4669948"/>
                      <a:gd name="connsiteY66" fmla="*/ 3245631 h 3375966"/>
                      <a:gd name="connsiteX67" fmla="*/ 1956330 w 4669948"/>
                      <a:gd name="connsiteY67" fmla="*/ 3340285 h 3375966"/>
                      <a:gd name="connsiteX68" fmla="*/ 2011549 w 4669948"/>
                      <a:gd name="connsiteY68" fmla="*/ 3348173 h 3375966"/>
                      <a:gd name="connsiteX69" fmla="*/ 2035214 w 4669948"/>
                      <a:gd name="connsiteY69" fmla="*/ 3316622 h 3375966"/>
                      <a:gd name="connsiteX70" fmla="*/ 2035214 w 4669948"/>
                      <a:gd name="connsiteY70" fmla="*/ 3269294 h 3375966"/>
                      <a:gd name="connsiteX71" fmla="*/ 1853780 w 4669948"/>
                      <a:gd name="connsiteY71" fmla="*/ 3158864 h 3375966"/>
                      <a:gd name="connsiteX72" fmla="*/ 2074656 w 4669948"/>
                      <a:gd name="connsiteY72" fmla="*/ 3300846 h 3375966"/>
                      <a:gd name="connsiteX73" fmla="*/ 2129875 w 4669948"/>
                      <a:gd name="connsiteY73" fmla="*/ 3245631 h 3375966"/>
                      <a:gd name="connsiteX74" fmla="*/ 2129875 w 4669948"/>
                      <a:gd name="connsiteY74" fmla="*/ 3206192 h 3375966"/>
                      <a:gd name="connsiteX75" fmla="*/ 1924776 w 4669948"/>
                      <a:gd name="connsiteY75" fmla="*/ 3103649 h 3375966"/>
                      <a:gd name="connsiteX76" fmla="*/ 2137763 w 4669948"/>
                      <a:gd name="connsiteY76" fmla="*/ 3190416 h 3375966"/>
                      <a:gd name="connsiteX77" fmla="*/ 2161429 w 4669948"/>
                      <a:gd name="connsiteY77" fmla="*/ 3166752 h 3375966"/>
                      <a:gd name="connsiteX78" fmla="*/ 2106210 w 4669948"/>
                      <a:gd name="connsiteY78" fmla="*/ 3111537 h 3375966"/>
                      <a:gd name="connsiteX79" fmla="*/ 1995772 w 4669948"/>
                      <a:gd name="connsiteY79" fmla="*/ 3048434 h 3375966"/>
                      <a:gd name="connsiteX80" fmla="*/ 1908999 w 4669948"/>
                      <a:gd name="connsiteY80" fmla="*/ 3001107 h 3375966"/>
                      <a:gd name="connsiteX81" fmla="*/ 1940553 w 4669948"/>
                      <a:gd name="connsiteY81" fmla="*/ 2969556 h 3375966"/>
                      <a:gd name="connsiteX82" fmla="*/ 1759119 w 4669948"/>
                      <a:gd name="connsiteY82" fmla="*/ 2985332 h 3375966"/>
                      <a:gd name="connsiteX83" fmla="*/ 1577685 w 4669948"/>
                      <a:gd name="connsiteY83" fmla="*/ 2961668 h 3375966"/>
                      <a:gd name="connsiteX84" fmla="*/ 1506689 w 4669948"/>
                      <a:gd name="connsiteY84" fmla="*/ 2945892 h 3375966"/>
                      <a:gd name="connsiteX85" fmla="*/ 1404140 w 4669948"/>
                      <a:gd name="connsiteY85" fmla="*/ 2874902 h 3375966"/>
                      <a:gd name="connsiteX86" fmla="*/ 1506689 w 4669948"/>
                      <a:gd name="connsiteY86" fmla="*/ 2827574 h 3375966"/>
                      <a:gd name="connsiteX87" fmla="*/ 1640793 w 4669948"/>
                      <a:gd name="connsiteY87" fmla="*/ 2796023 h 3375966"/>
                      <a:gd name="connsiteX88" fmla="*/ 1743342 w 4669948"/>
                      <a:gd name="connsiteY88" fmla="*/ 2867014 h 3375966"/>
                      <a:gd name="connsiteX89" fmla="*/ 1838003 w 4669948"/>
                      <a:gd name="connsiteY89" fmla="*/ 2898565 h 3375966"/>
                      <a:gd name="connsiteX90" fmla="*/ 2058879 w 4669948"/>
                      <a:gd name="connsiteY90" fmla="*/ 2922229 h 3375966"/>
                      <a:gd name="connsiteX91" fmla="*/ 2303420 w 4669948"/>
                      <a:gd name="connsiteY91" fmla="*/ 2945892 h 3375966"/>
                      <a:gd name="connsiteX92" fmla="*/ 2437524 w 4669948"/>
                      <a:gd name="connsiteY92" fmla="*/ 2945892 h 3375966"/>
                      <a:gd name="connsiteX93" fmla="*/ 2555850 w 4669948"/>
                      <a:gd name="connsiteY93" fmla="*/ 2977444 h 3375966"/>
                      <a:gd name="connsiteX94" fmla="*/ 2689953 w 4669948"/>
                      <a:gd name="connsiteY94" fmla="*/ 2961668 h 3375966"/>
                      <a:gd name="connsiteX95" fmla="*/ 2776726 w 4669948"/>
                      <a:gd name="connsiteY95" fmla="*/ 3056322 h 3375966"/>
                      <a:gd name="connsiteX96" fmla="*/ 2926606 w 4669948"/>
                      <a:gd name="connsiteY96" fmla="*/ 3150977 h 3375966"/>
                      <a:gd name="connsiteX97" fmla="*/ 3013379 w 4669948"/>
                      <a:gd name="connsiteY97" fmla="*/ 3214079 h 3375966"/>
                      <a:gd name="connsiteX98" fmla="*/ 3115928 w 4669948"/>
                      <a:gd name="connsiteY98" fmla="*/ 3245631 h 3375966"/>
                      <a:gd name="connsiteX99" fmla="*/ 3202701 w 4669948"/>
                      <a:gd name="connsiteY99" fmla="*/ 3340285 h 3375966"/>
                      <a:gd name="connsiteX100" fmla="*/ 3226366 w 4669948"/>
                      <a:gd name="connsiteY100" fmla="*/ 3340285 h 3375966"/>
                      <a:gd name="connsiteX101" fmla="*/ 3210589 w 4669948"/>
                      <a:gd name="connsiteY101" fmla="*/ 3245631 h 3375966"/>
                      <a:gd name="connsiteX102" fmla="*/ 3250031 w 4669948"/>
                      <a:gd name="connsiteY102" fmla="*/ 3229855 h 3375966"/>
                      <a:gd name="connsiteX103" fmla="*/ 3423577 w 4669948"/>
                      <a:gd name="connsiteY103" fmla="*/ 3221967 h 3375966"/>
                      <a:gd name="connsiteX104" fmla="*/ 3463019 w 4669948"/>
                      <a:gd name="connsiteY104" fmla="*/ 3206192 h 3375966"/>
                      <a:gd name="connsiteX105" fmla="*/ 3431465 w 4669948"/>
                      <a:gd name="connsiteY105" fmla="*/ 3166752 h 3375966"/>
                      <a:gd name="connsiteX106" fmla="*/ 3470907 w 4669948"/>
                      <a:gd name="connsiteY106" fmla="*/ 3095762 h 3375966"/>
                      <a:gd name="connsiteX107" fmla="*/ 3431465 w 4669948"/>
                      <a:gd name="connsiteY107" fmla="*/ 3087874 h 3375966"/>
                      <a:gd name="connsiteX108" fmla="*/ 3399912 w 4669948"/>
                      <a:gd name="connsiteY108" fmla="*/ 3040547 h 3375966"/>
                      <a:gd name="connsiteX109" fmla="*/ 3242143 w 4669948"/>
                      <a:gd name="connsiteY109" fmla="*/ 3040547 h 3375966"/>
                      <a:gd name="connsiteX110" fmla="*/ 3171147 w 4669948"/>
                      <a:gd name="connsiteY110" fmla="*/ 3016883 h 3375966"/>
                      <a:gd name="connsiteX111" fmla="*/ 3068598 w 4669948"/>
                      <a:gd name="connsiteY111" fmla="*/ 2938004 h 3375966"/>
                      <a:gd name="connsiteX112" fmla="*/ 3139594 w 4669948"/>
                      <a:gd name="connsiteY112" fmla="*/ 2803911 h 3375966"/>
                      <a:gd name="connsiteX113" fmla="*/ 3234255 w 4669948"/>
                      <a:gd name="connsiteY113" fmla="*/ 2709257 h 3375966"/>
                      <a:gd name="connsiteX114" fmla="*/ 3455131 w 4669948"/>
                      <a:gd name="connsiteY114" fmla="*/ 2519948 h 3375966"/>
                      <a:gd name="connsiteX115" fmla="*/ 3510350 w 4669948"/>
                      <a:gd name="connsiteY115" fmla="*/ 2472621 h 3375966"/>
                      <a:gd name="connsiteX116" fmla="*/ 3644453 w 4669948"/>
                      <a:gd name="connsiteY116" fmla="*/ 2409518 h 3375966"/>
                      <a:gd name="connsiteX117" fmla="*/ 3652341 w 4669948"/>
                      <a:gd name="connsiteY117" fmla="*/ 2377966 h 3375966"/>
                      <a:gd name="connsiteX118" fmla="*/ 3762779 w 4669948"/>
                      <a:gd name="connsiteY118" fmla="*/ 2338527 h 3375966"/>
                      <a:gd name="connsiteX119" fmla="*/ 3825887 w 4669948"/>
                      <a:gd name="connsiteY119" fmla="*/ 2306976 h 3375966"/>
                      <a:gd name="connsiteX120" fmla="*/ 3888994 w 4669948"/>
                      <a:gd name="connsiteY120" fmla="*/ 2299088 h 3375966"/>
                      <a:gd name="connsiteX121" fmla="*/ 3975767 w 4669948"/>
                      <a:gd name="connsiteY121" fmla="*/ 2251761 h 3375966"/>
                      <a:gd name="connsiteX122" fmla="*/ 4117758 w 4669948"/>
                      <a:gd name="connsiteY122" fmla="*/ 2149219 h 3375966"/>
                      <a:gd name="connsiteX123" fmla="*/ 4141424 w 4669948"/>
                      <a:gd name="connsiteY123" fmla="*/ 2125555 h 3375966"/>
                      <a:gd name="connsiteX124" fmla="*/ 4251862 w 4669948"/>
                      <a:gd name="connsiteY124" fmla="*/ 2109779 h 3375966"/>
                      <a:gd name="connsiteX125" fmla="*/ 4401742 w 4669948"/>
                      <a:gd name="connsiteY125" fmla="*/ 2070340 h 3375966"/>
                      <a:gd name="connsiteX126" fmla="*/ 4520068 w 4669948"/>
                      <a:gd name="connsiteY126" fmla="*/ 1999349 h 3375966"/>
                      <a:gd name="connsiteX127" fmla="*/ 4646283 w 4669948"/>
                      <a:gd name="connsiteY127" fmla="*/ 1873144 h 3375966"/>
                      <a:gd name="connsiteX128" fmla="*/ 4669948 w 4669948"/>
                      <a:gd name="connsiteY128" fmla="*/ 1778489 h 3375966"/>
                      <a:gd name="connsiteX129" fmla="*/ 4669948 w 4669948"/>
                      <a:gd name="connsiteY129" fmla="*/ 1683835 h 337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4669948" h="3375966">
                        <a:moveTo>
                          <a:pt x="4669948" y="1683835"/>
                        </a:moveTo>
                        <a:cubicBezTo>
                          <a:pt x="4660745" y="1658857"/>
                          <a:pt x="4641024" y="1644396"/>
                          <a:pt x="4614729" y="1628620"/>
                        </a:cubicBezTo>
                        <a:cubicBezTo>
                          <a:pt x="4588434" y="1612844"/>
                          <a:pt x="4545048" y="1603642"/>
                          <a:pt x="4512180" y="1589181"/>
                        </a:cubicBezTo>
                        <a:cubicBezTo>
                          <a:pt x="4479312" y="1574720"/>
                          <a:pt x="4466163" y="1554999"/>
                          <a:pt x="4417518" y="1541853"/>
                        </a:cubicBezTo>
                        <a:cubicBezTo>
                          <a:pt x="4368873" y="1528707"/>
                          <a:pt x="4272897" y="1535280"/>
                          <a:pt x="4220308" y="1510302"/>
                        </a:cubicBezTo>
                        <a:cubicBezTo>
                          <a:pt x="4167718" y="1485324"/>
                          <a:pt x="4142738" y="1416962"/>
                          <a:pt x="4101981" y="1391984"/>
                        </a:cubicBezTo>
                        <a:cubicBezTo>
                          <a:pt x="4061224" y="1367006"/>
                          <a:pt x="4030986" y="1359118"/>
                          <a:pt x="3975767" y="1360433"/>
                        </a:cubicBezTo>
                        <a:cubicBezTo>
                          <a:pt x="3920548" y="1361748"/>
                          <a:pt x="3840349" y="1395928"/>
                          <a:pt x="3770668" y="1399872"/>
                        </a:cubicBezTo>
                        <a:cubicBezTo>
                          <a:pt x="3700987" y="1403816"/>
                          <a:pt x="3606325" y="1423535"/>
                          <a:pt x="3557680" y="1384096"/>
                        </a:cubicBezTo>
                        <a:cubicBezTo>
                          <a:pt x="3509035" y="1344657"/>
                          <a:pt x="3515609" y="1250002"/>
                          <a:pt x="3478796" y="1163236"/>
                        </a:cubicBezTo>
                        <a:cubicBezTo>
                          <a:pt x="3441983" y="1076470"/>
                          <a:pt x="3395967" y="929230"/>
                          <a:pt x="3336804" y="863498"/>
                        </a:cubicBezTo>
                        <a:cubicBezTo>
                          <a:pt x="3277641" y="797766"/>
                          <a:pt x="3190869" y="779360"/>
                          <a:pt x="3123817" y="768843"/>
                        </a:cubicBezTo>
                        <a:cubicBezTo>
                          <a:pt x="3056765" y="758326"/>
                          <a:pt x="2993657" y="767529"/>
                          <a:pt x="2934494" y="800395"/>
                        </a:cubicBezTo>
                        <a:cubicBezTo>
                          <a:pt x="2875331" y="833261"/>
                          <a:pt x="2796447" y="921342"/>
                          <a:pt x="2768838" y="966040"/>
                        </a:cubicBezTo>
                        <a:cubicBezTo>
                          <a:pt x="2741229" y="1010738"/>
                          <a:pt x="2757006" y="1030457"/>
                          <a:pt x="2768838" y="1068582"/>
                        </a:cubicBezTo>
                        <a:cubicBezTo>
                          <a:pt x="2780670" y="1106707"/>
                          <a:pt x="2799076" y="1150090"/>
                          <a:pt x="2839833" y="1194788"/>
                        </a:cubicBezTo>
                        <a:cubicBezTo>
                          <a:pt x="2880590" y="1239486"/>
                          <a:pt x="2968678" y="1307847"/>
                          <a:pt x="3013379" y="1336769"/>
                        </a:cubicBezTo>
                        <a:cubicBezTo>
                          <a:pt x="3058080" y="1365691"/>
                          <a:pt x="3080431" y="1356489"/>
                          <a:pt x="3108040" y="1368321"/>
                        </a:cubicBezTo>
                        <a:cubicBezTo>
                          <a:pt x="3135649" y="1380153"/>
                          <a:pt x="3169833" y="1395928"/>
                          <a:pt x="3179036" y="1407760"/>
                        </a:cubicBezTo>
                        <a:cubicBezTo>
                          <a:pt x="3188239" y="1419592"/>
                          <a:pt x="3177721" y="1427479"/>
                          <a:pt x="3163259" y="1439311"/>
                        </a:cubicBezTo>
                        <a:cubicBezTo>
                          <a:pt x="3148797" y="1451143"/>
                          <a:pt x="3133020" y="1472178"/>
                          <a:pt x="3092263" y="1478751"/>
                        </a:cubicBezTo>
                        <a:cubicBezTo>
                          <a:pt x="3051506" y="1485324"/>
                          <a:pt x="2968678" y="1482695"/>
                          <a:pt x="2918718" y="1478751"/>
                        </a:cubicBezTo>
                        <a:cubicBezTo>
                          <a:pt x="2868758" y="1474807"/>
                          <a:pt x="2875331" y="1480065"/>
                          <a:pt x="2792503" y="1455087"/>
                        </a:cubicBezTo>
                        <a:cubicBezTo>
                          <a:pt x="2709675" y="1430109"/>
                          <a:pt x="2546647" y="1360432"/>
                          <a:pt x="2421747" y="1328881"/>
                        </a:cubicBezTo>
                        <a:cubicBezTo>
                          <a:pt x="2296847" y="1297330"/>
                          <a:pt x="2152225" y="1267093"/>
                          <a:pt x="2043102" y="1265778"/>
                        </a:cubicBezTo>
                        <a:cubicBezTo>
                          <a:pt x="1933979" y="1264463"/>
                          <a:pt x="1835373" y="1310476"/>
                          <a:pt x="1767007" y="1320993"/>
                        </a:cubicBezTo>
                        <a:cubicBezTo>
                          <a:pt x="1698641" y="1331510"/>
                          <a:pt x="1690752" y="1302588"/>
                          <a:pt x="1632904" y="1328881"/>
                        </a:cubicBezTo>
                        <a:cubicBezTo>
                          <a:pt x="1575056" y="1355174"/>
                          <a:pt x="1492227" y="1411704"/>
                          <a:pt x="1419917" y="1478751"/>
                        </a:cubicBezTo>
                        <a:cubicBezTo>
                          <a:pt x="1347607" y="1545798"/>
                          <a:pt x="1249001" y="1657542"/>
                          <a:pt x="1199041" y="1731162"/>
                        </a:cubicBezTo>
                        <a:cubicBezTo>
                          <a:pt x="1149081" y="1804782"/>
                          <a:pt x="1149081" y="1861312"/>
                          <a:pt x="1120157" y="1920471"/>
                        </a:cubicBezTo>
                        <a:cubicBezTo>
                          <a:pt x="1091233" y="1979630"/>
                          <a:pt x="1049160" y="2032216"/>
                          <a:pt x="1025495" y="2086116"/>
                        </a:cubicBezTo>
                        <a:cubicBezTo>
                          <a:pt x="1001830" y="2140016"/>
                          <a:pt x="989997" y="2208378"/>
                          <a:pt x="978165" y="2243873"/>
                        </a:cubicBezTo>
                        <a:cubicBezTo>
                          <a:pt x="966333" y="2279368"/>
                          <a:pt x="991313" y="2303032"/>
                          <a:pt x="954500" y="2299088"/>
                        </a:cubicBezTo>
                        <a:cubicBezTo>
                          <a:pt x="917687" y="2295144"/>
                          <a:pt x="828285" y="2258334"/>
                          <a:pt x="757289" y="2220209"/>
                        </a:cubicBezTo>
                        <a:cubicBezTo>
                          <a:pt x="686293" y="2182084"/>
                          <a:pt x="608724" y="2142645"/>
                          <a:pt x="528525" y="2070340"/>
                        </a:cubicBezTo>
                        <a:cubicBezTo>
                          <a:pt x="448326" y="1998035"/>
                          <a:pt x="329999" y="1863941"/>
                          <a:pt x="276095" y="1786377"/>
                        </a:cubicBezTo>
                        <a:cubicBezTo>
                          <a:pt x="222191" y="1708813"/>
                          <a:pt x="216932" y="1686464"/>
                          <a:pt x="205099" y="1604956"/>
                        </a:cubicBezTo>
                        <a:cubicBezTo>
                          <a:pt x="193266" y="1523448"/>
                          <a:pt x="190637" y="1388040"/>
                          <a:pt x="205099" y="1297330"/>
                        </a:cubicBezTo>
                        <a:cubicBezTo>
                          <a:pt x="219561" y="1206620"/>
                          <a:pt x="247171" y="1142202"/>
                          <a:pt x="291872" y="1060694"/>
                        </a:cubicBezTo>
                        <a:cubicBezTo>
                          <a:pt x="336573" y="979186"/>
                          <a:pt x="381274" y="921342"/>
                          <a:pt x="473306" y="808283"/>
                        </a:cubicBezTo>
                        <a:cubicBezTo>
                          <a:pt x="565338" y="695224"/>
                          <a:pt x="721792" y="504600"/>
                          <a:pt x="844062" y="382338"/>
                        </a:cubicBezTo>
                        <a:cubicBezTo>
                          <a:pt x="966332" y="260076"/>
                          <a:pt x="1142507" y="136500"/>
                          <a:pt x="1206929" y="74712"/>
                        </a:cubicBezTo>
                        <a:cubicBezTo>
                          <a:pt x="1271351" y="12924"/>
                          <a:pt x="1285814" y="-18628"/>
                          <a:pt x="1230595" y="11609"/>
                        </a:cubicBezTo>
                        <a:cubicBezTo>
                          <a:pt x="1175376" y="41846"/>
                          <a:pt x="983423" y="177255"/>
                          <a:pt x="875615" y="256133"/>
                        </a:cubicBezTo>
                        <a:cubicBezTo>
                          <a:pt x="767807" y="335011"/>
                          <a:pt x="670517" y="408631"/>
                          <a:pt x="583744" y="484880"/>
                        </a:cubicBezTo>
                        <a:cubicBezTo>
                          <a:pt x="496971" y="561129"/>
                          <a:pt x="428604" y="628176"/>
                          <a:pt x="354979" y="713628"/>
                        </a:cubicBezTo>
                        <a:cubicBezTo>
                          <a:pt x="281354" y="799080"/>
                          <a:pt x="201155" y="872700"/>
                          <a:pt x="141992" y="997591"/>
                        </a:cubicBezTo>
                        <a:cubicBezTo>
                          <a:pt x="82829" y="1122482"/>
                          <a:pt x="0" y="1290757"/>
                          <a:pt x="0" y="1462975"/>
                        </a:cubicBezTo>
                        <a:cubicBezTo>
                          <a:pt x="0" y="1635193"/>
                          <a:pt x="55219" y="1878403"/>
                          <a:pt x="141992" y="2030901"/>
                        </a:cubicBezTo>
                        <a:cubicBezTo>
                          <a:pt x="228765" y="2183399"/>
                          <a:pt x="410198" y="2293829"/>
                          <a:pt x="520636" y="2377966"/>
                        </a:cubicBezTo>
                        <a:cubicBezTo>
                          <a:pt x="631074" y="2462103"/>
                          <a:pt x="734939" y="2505487"/>
                          <a:pt x="804620" y="2535724"/>
                        </a:cubicBezTo>
                        <a:cubicBezTo>
                          <a:pt x="874301" y="2565961"/>
                          <a:pt x="901911" y="2556758"/>
                          <a:pt x="938723" y="2559387"/>
                        </a:cubicBezTo>
                        <a:cubicBezTo>
                          <a:pt x="975535" y="2562016"/>
                          <a:pt x="997886" y="2533094"/>
                          <a:pt x="1025495" y="2551499"/>
                        </a:cubicBezTo>
                        <a:cubicBezTo>
                          <a:pt x="1053104" y="2569904"/>
                          <a:pt x="1080715" y="2629063"/>
                          <a:pt x="1104380" y="2669817"/>
                        </a:cubicBezTo>
                        <a:cubicBezTo>
                          <a:pt x="1128045" y="2710571"/>
                          <a:pt x="1163543" y="2763157"/>
                          <a:pt x="1167487" y="2796023"/>
                        </a:cubicBezTo>
                        <a:cubicBezTo>
                          <a:pt x="1171431" y="2828889"/>
                          <a:pt x="1135933" y="2843351"/>
                          <a:pt x="1128045" y="2867014"/>
                        </a:cubicBezTo>
                        <a:cubicBezTo>
                          <a:pt x="1120157" y="2890677"/>
                          <a:pt x="1104380" y="2914340"/>
                          <a:pt x="1120157" y="2938004"/>
                        </a:cubicBezTo>
                        <a:cubicBezTo>
                          <a:pt x="1135934" y="2961668"/>
                          <a:pt x="1187208" y="2980073"/>
                          <a:pt x="1222706" y="3008995"/>
                        </a:cubicBezTo>
                        <a:cubicBezTo>
                          <a:pt x="1258204" y="3037917"/>
                          <a:pt x="1283184" y="3083930"/>
                          <a:pt x="1333144" y="3111537"/>
                        </a:cubicBezTo>
                        <a:cubicBezTo>
                          <a:pt x="1383104" y="3139144"/>
                          <a:pt x="1477765" y="3149662"/>
                          <a:pt x="1522466" y="3174640"/>
                        </a:cubicBezTo>
                        <a:cubicBezTo>
                          <a:pt x="1567167" y="3199618"/>
                          <a:pt x="1579000" y="3231170"/>
                          <a:pt x="1601351" y="3261407"/>
                        </a:cubicBezTo>
                        <a:cubicBezTo>
                          <a:pt x="1623702" y="3291644"/>
                          <a:pt x="1639479" y="3337656"/>
                          <a:pt x="1656570" y="3356061"/>
                        </a:cubicBezTo>
                        <a:cubicBezTo>
                          <a:pt x="1673661" y="3374466"/>
                          <a:pt x="1693382" y="3381039"/>
                          <a:pt x="1703900" y="3371837"/>
                        </a:cubicBezTo>
                        <a:cubicBezTo>
                          <a:pt x="1714418" y="3362635"/>
                          <a:pt x="1719677" y="3331083"/>
                          <a:pt x="1719677" y="3300846"/>
                        </a:cubicBezTo>
                        <a:cubicBezTo>
                          <a:pt x="1719677" y="3270609"/>
                          <a:pt x="1706529" y="3211450"/>
                          <a:pt x="1703900" y="3190416"/>
                        </a:cubicBezTo>
                        <a:cubicBezTo>
                          <a:pt x="1701270" y="3169382"/>
                          <a:pt x="1684179" y="3165437"/>
                          <a:pt x="1703900" y="3174640"/>
                        </a:cubicBezTo>
                        <a:cubicBezTo>
                          <a:pt x="1723621" y="3183843"/>
                          <a:pt x="1780154" y="3218024"/>
                          <a:pt x="1822226" y="3245631"/>
                        </a:cubicBezTo>
                        <a:cubicBezTo>
                          <a:pt x="1864298" y="3273239"/>
                          <a:pt x="1924776" y="3323195"/>
                          <a:pt x="1956330" y="3340285"/>
                        </a:cubicBezTo>
                        <a:cubicBezTo>
                          <a:pt x="1987884" y="3357375"/>
                          <a:pt x="1998402" y="3352117"/>
                          <a:pt x="2011549" y="3348173"/>
                        </a:cubicBezTo>
                        <a:cubicBezTo>
                          <a:pt x="2024696" y="3344229"/>
                          <a:pt x="2031270" y="3329768"/>
                          <a:pt x="2035214" y="3316622"/>
                        </a:cubicBezTo>
                        <a:cubicBezTo>
                          <a:pt x="2039158" y="3303476"/>
                          <a:pt x="2065453" y="3295587"/>
                          <a:pt x="2035214" y="3269294"/>
                        </a:cubicBezTo>
                        <a:cubicBezTo>
                          <a:pt x="2004975" y="3243001"/>
                          <a:pt x="1847206" y="3153605"/>
                          <a:pt x="1853780" y="3158864"/>
                        </a:cubicBezTo>
                        <a:cubicBezTo>
                          <a:pt x="1860354" y="3164123"/>
                          <a:pt x="2028640" y="3286385"/>
                          <a:pt x="2074656" y="3300846"/>
                        </a:cubicBezTo>
                        <a:cubicBezTo>
                          <a:pt x="2120672" y="3315307"/>
                          <a:pt x="2120672" y="3261407"/>
                          <a:pt x="2129875" y="3245631"/>
                        </a:cubicBezTo>
                        <a:cubicBezTo>
                          <a:pt x="2139078" y="3229855"/>
                          <a:pt x="2164058" y="3229856"/>
                          <a:pt x="2129875" y="3206192"/>
                        </a:cubicBezTo>
                        <a:cubicBezTo>
                          <a:pt x="2095692" y="3182528"/>
                          <a:pt x="1923461" y="3106278"/>
                          <a:pt x="1924776" y="3103649"/>
                        </a:cubicBezTo>
                        <a:cubicBezTo>
                          <a:pt x="1926091" y="3101020"/>
                          <a:pt x="2098321" y="3179899"/>
                          <a:pt x="2137763" y="3190416"/>
                        </a:cubicBezTo>
                        <a:cubicBezTo>
                          <a:pt x="2177205" y="3200933"/>
                          <a:pt x="2166688" y="3179898"/>
                          <a:pt x="2161429" y="3166752"/>
                        </a:cubicBezTo>
                        <a:cubicBezTo>
                          <a:pt x="2156170" y="3153606"/>
                          <a:pt x="2133819" y="3131257"/>
                          <a:pt x="2106210" y="3111537"/>
                        </a:cubicBezTo>
                        <a:cubicBezTo>
                          <a:pt x="2078600" y="3091817"/>
                          <a:pt x="2028641" y="3066839"/>
                          <a:pt x="1995772" y="3048434"/>
                        </a:cubicBezTo>
                        <a:cubicBezTo>
                          <a:pt x="1962903" y="3030029"/>
                          <a:pt x="1918202" y="3014253"/>
                          <a:pt x="1908999" y="3001107"/>
                        </a:cubicBezTo>
                        <a:cubicBezTo>
                          <a:pt x="1899796" y="2987961"/>
                          <a:pt x="1965533" y="2972185"/>
                          <a:pt x="1940553" y="2969556"/>
                        </a:cubicBezTo>
                        <a:cubicBezTo>
                          <a:pt x="1915573" y="2966927"/>
                          <a:pt x="1819597" y="2986647"/>
                          <a:pt x="1759119" y="2985332"/>
                        </a:cubicBezTo>
                        <a:cubicBezTo>
                          <a:pt x="1698641" y="2984017"/>
                          <a:pt x="1619757" y="2968241"/>
                          <a:pt x="1577685" y="2961668"/>
                        </a:cubicBezTo>
                        <a:cubicBezTo>
                          <a:pt x="1535613" y="2955095"/>
                          <a:pt x="1535613" y="2960353"/>
                          <a:pt x="1506689" y="2945892"/>
                        </a:cubicBezTo>
                        <a:cubicBezTo>
                          <a:pt x="1477765" y="2931431"/>
                          <a:pt x="1404140" y="2894622"/>
                          <a:pt x="1404140" y="2874902"/>
                        </a:cubicBezTo>
                        <a:cubicBezTo>
                          <a:pt x="1404140" y="2855182"/>
                          <a:pt x="1467247" y="2840721"/>
                          <a:pt x="1506689" y="2827574"/>
                        </a:cubicBezTo>
                        <a:cubicBezTo>
                          <a:pt x="1546131" y="2814428"/>
                          <a:pt x="1601351" y="2789450"/>
                          <a:pt x="1640793" y="2796023"/>
                        </a:cubicBezTo>
                        <a:cubicBezTo>
                          <a:pt x="1680235" y="2802596"/>
                          <a:pt x="1710474" y="2849924"/>
                          <a:pt x="1743342" y="2867014"/>
                        </a:cubicBezTo>
                        <a:cubicBezTo>
                          <a:pt x="1776210" y="2884104"/>
                          <a:pt x="1785414" y="2889363"/>
                          <a:pt x="1838003" y="2898565"/>
                        </a:cubicBezTo>
                        <a:cubicBezTo>
                          <a:pt x="1890592" y="2907767"/>
                          <a:pt x="2058879" y="2922229"/>
                          <a:pt x="2058879" y="2922229"/>
                        </a:cubicBezTo>
                        <a:cubicBezTo>
                          <a:pt x="2136448" y="2930117"/>
                          <a:pt x="2240313" y="2941948"/>
                          <a:pt x="2303420" y="2945892"/>
                        </a:cubicBezTo>
                        <a:cubicBezTo>
                          <a:pt x="2366527" y="2949836"/>
                          <a:pt x="2395452" y="2940633"/>
                          <a:pt x="2437524" y="2945892"/>
                        </a:cubicBezTo>
                        <a:cubicBezTo>
                          <a:pt x="2479596" y="2951151"/>
                          <a:pt x="2513779" y="2974815"/>
                          <a:pt x="2555850" y="2977444"/>
                        </a:cubicBezTo>
                        <a:cubicBezTo>
                          <a:pt x="2597921" y="2980073"/>
                          <a:pt x="2653140" y="2948522"/>
                          <a:pt x="2689953" y="2961668"/>
                        </a:cubicBezTo>
                        <a:cubicBezTo>
                          <a:pt x="2726766" y="2974814"/>
                          <a:pt x="2737284" y="3024771"/>
                          <a:pt x="2776726" y="3056322"/>
                        </a:cubicBezTo>
                        <a:cubicBezTo>
                          <a:pt x="2816168" y="3087873"/>
                          <a:pt x="2887164" y="3124684"/>
                          <a:pt x="2926606" y="3150977"/>
                        </a:cubicBezTo>
                        <a:cubicBezTo>
                          <a:pt x="2966048" y="3177270"/>
                          <a:pt x="2981825" y="3198303"/>
                          <a:pt x="3013379" y="3214079"/>
                        </a:cubicBezTo>
                        <a:cubicBezTo>
                          <a:pt x="3044933" y="3229855"/>
                          <a:pt x="3084374" y="3224597"/>
                          <a:pt x="3115928" y="3245631"/>
                        </a:cubicBezTo>
                        <a:cubicBezTo>
                          <a:pt x="3147482" y="3266665"/>
                          <a:pt x="3184295" y="3324509"/>
                          <a:pt x="3202701" y="3340285"/>
                        </a:cubicBezTo>
                        <a:cubicBezTo>
                          <a:pt x="3221107" y="3356061"/>
                          <a:pt x="3225051" y="3356061"/>
                          <a:pt x="3226366" y="3340285"/>
                        </a:cubicBezTo>
                        <a:cubicBezTo>
                          <a:pt x="3227681" y="3324509"/>
                          <a:pt x="3206645" y="3264036"/>
                          <a:pt x="3210589" y="3245631"/>
                        </a:cubicBezTo>
                        <a:cubicBezTo>
                          <a:pt x="3214533" y="3227226"/>
                          <a:pt x="3214533" y="3233799"/>
                          <a:pt x="3250031" y="3229855"/>
                        </a:cubicBezTo>
                        <a:cubicBezTo>
                          <a:pt x="3285529" y="3225911"/>
                          <a:pt x="3388079" y="3225911"/>
                          <a:pt x="3423577" y="3221967"/>
                        </a:cubicBezTo>
                        <a:cubicBezTo>
                          <a:pt x="3459075" y="3218023"/>
                          <a:pt x="3461704" y="3215395"/>
                          <a:pt x="3463019" y="3206192"/>
                        </a:cubicBezTo>
                        <a:cubicBezTo>
                          <a:pt x="3464334" y="3196990"/>
                          <a:pt x="3430150" y="3185157"/>
                          <a:pt x="3431465" y="3166752"/>
                        </a:cubicBezTo>
                        <a:cubicBezTo>
                          <a:pt x="3432780" y="3148347"/>
                          <a:pt x="3470907" y="3108908"/>
                          <a:pt x="3470907" y="3095762"/>
                        </a:cubicBezTo>
                        <a:cubicBezTo>
                          <a:pt x="3470907" y="3082616"/>
                          <a:pt x="3443297" y="3097076"/>
                          <a:pt x="3431465" y="3087874"/>
                        </a:cubicBezTo>
                        <a:cubicBezTo>
                          <a:pt x="3419633" y="3078672"/>
                          <a:pt x="3431466" y="3048435"/>
                          <a:pt x="3399912" y="3040547"/>
                        </a:cubicBezTo>
                        <a:cubicBezTo>
                          <a:pt x="3368358" y="3032659"/>
                          <a:pt x="3280270" y="3044491"/>
                          <a:pt x="3242143" y="3040547"/>
                        </a:cubicBezTo>
                        <a:cubicBezTo>
                          <a:pt x="3204016" y="3036603"/>
                          <a:pt x="3200071" y="3033973"/>
                          <a:pt x="3171147" y="3016883"/>
                        </a:cubicBezTo>
                        <a:cubicBezTo>
                          <a:pt x="3142223" y="2999793"/>
                          <a:pt x="3073857" y="2973499"/>
                          <a:pt x="3068598" y="2938004"/>
                        </a:cubicBezTo>
                        <a:cubicBezTo>
                          <a:pt x="3063339" y="2902509"/>
                          <a:pt x="3111985" y="2842035"/>
                          <a:pt x="3139594" y="2803911"/>
                        </a:cubicBezTo>
                        <a:cubicBezTo>
                          <a:pt x="3167203" y="2765787"/>
                          <a:pt x="3181666" y="2756584"/>
                          <a:pt x="3234255" y="2709257"/>
                        </a:cubicBezTo>
                        <a:cubicBezTo>
                          <a:pt x="3286844" y="2661930"/>
                          <a:pt x="3455131" y="2519948"/>
                          <a:pt x="3455131" y="2519948"/>
                        </a:cubicBezTo>
                        <a:cubicBezTo>
                          <a:pt x="3501147" y="2480509"/>
                          <a:pt x="3478796" y="2491026"/>
                          <a:pt x="3510350" y="2472621"/>
                        </a:cubicBezTo>
                        <a:cubicBezTo>
                          <a:pt x="3541904" y="2454216"/>
                          <a:pt x="3620788" y="2425294"/>
                          <a:pt x="3644453" y="2409518"/>
                        </a:cubicBezTo>
                        <a:cubicBezTo>
                          <a:pt x="3668118" y="2393742"/>
                          <a:pt x="3632620" y="2389798"/>
                          <a:pt x="3652341" y="2377966"/>
                        </a:cubicBezTo>
                        <a:cubicBezTo>
                          <a:pt x="3672062" y="2366134"/>
                          <a:pt x="3733855" y="2350359"/>
                          <a:pt x="3762779" y="2338527"/>
                        </a:cubicBezTo>
                        <a:cubicBezTo>
                          <a:pt x="3791703" y="2326695"/>
                          <a:pt x="3804851" y="2313549"/>
                          <a:pt x="3825887" y="2306976"/>
                        </a:cubicBezTo>
                        <a:cubicBezTo>
                          <a:pt x="3846923" y="2300403"/>
                          <a:pt x="3864014" y="2308291"/>
                          <a:pt x="3888994" y="2299088"/>
                        </a:cubicBezTo>
                        <a:cubicBezTo>
                          <a:pt x="3913974" y="2289886"/>
                          <a:pt x="3937640" y="2276739"/>
                          <a:pt x="3975767" y="2251761"/>
                        </a:cubicBezTo>
                        <a:cubicBezTo>
                          <a:pt x="4013894" y="2226783"/>
                          <a:pt x="4090149" y="2170253"/>
                          <a:pt x="4117758" y="2149219"/>
                        </a:cubicBezTo>
                        <a:cubicBezTo>
                          <a:pt x="4145367" y="2128185"/>
                          <a:pt x="4119073" y="2132128"/>
                          <a:pt x="4141424" y="2125555"/>
                        </a:cubicBezTo>
                        <a:cubicBezTo>
                          <a:pt x="4163775" y="2118982"/>
                          <a:pt x="4208476" y="2118982"/>
                          <a:pt x="4251862" y="2109779"/>
                        </a:cubicBezTo>
                        <a:cubicBezTo>
                          <a:pt x="4295248" y="2100577"/>
                          <a:pt x="4357041" y="2088745"/>
                          <a:pt x="4401742" y="2070340"/>
                        </a:cubicBezTo>
                        <a:cubicBezTo>
                          <a:pt x="4446443" y="2051935"/>
                          <a:pt x="4479311" y="2032215"/>
                          <a:pt x="4520068" y="1999349"/>
                        </a:cubicBezTo>
                        <a:cubicBezTo>
                          <a:pt x="4560825" y="1966483"/>
                          <a:pt x="4621303" y="1909954"/>
                          <a:pt x="4646283" y="1873144"/>
                        </a:cubicBezTo>
                        <a:cubicBezTo>
                          <a:pt x="4671263" y="1836334"/>
                          <a:pt x="4660745" y="1804782"/>
                          <a:pt x="4669948" y="1778489"/>
                        </a:cubicBezTo>
                        <a:cubicBezTo>
                          <a:pt x="4679151" y="1752196"/>
                          <a:pt x="4679151" y="1708813"/>
                          <a:pt x="4669948" y="1683835"/>
                        </a:cubicBezTo>
                        <a:close/>
                      </a:path>
                    </a:pathLst>
                  </a:custGeom>
                  <a:solidFill>
                    <a:schemeClr val="accent2">
                      <a:lumMod val="20000"/>
                      <a:lumOff val="80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2" name="Freeform 206">
                    <a:extLst>
                      <a:ext uri="{FF2B5EF4-FFF2-40B4-BE49-F238E27FC236}">
                        <a16:creationId xmlns:a16="http://schemas.microsoft.com/office/drawing/2014/main" id="{6E9D81BB-B386-4740-BAA4-8BFC534521FA}"/>
                      </a:ext>
                    </a:extLst>
                  </p:cNvPr>
                  <p:cNvSpPr/>
                  <p:nvPr/>
                </p:nvSpPr>
                <p:spPr>
                  <a:xfrm>
                    <a:off x="2524169" y="5792926"/>
                    <a:ext cx="19925" cy="28987"/>
                  </a:xfrm>
                  <a:custGeom>
                    <a:avLst/>
                    <a:gdLst>
                      <a:gd name="connsiteX0" fmla="*/ 64452 w 91222"/>
                      <a:gd name="connsiteY0" fmla="*/ 25 h 132722"/>
                      <a:gd name="connsiteX1" fmla="*/ 32898 w 91222"/>
                      <a:gd name="connsiteY1" fmla="*/ 63128 h 132722"/>
                      <a:gd name="connsiteX2" fmla="*/ 1345 w 91222"/>
                      <a:gd name="connsiteY2" fmla="*/ 126231 h 132722"/>
                      <a:gd name="connsiteX3" fmla="*/ 80229 w 91222"/>
                      <a:gd name="connsiteY3" fmla="*/ 126231 h 132722"/>
                      <a:gd name="connsiteX4" fmla="*/ 88117 w 91222"/>
                      <a:gd name="connsiteY4" fmla="*/ 86791 h 132722"/>
                      <a:gd name="connsiteX5" fmla="*/ 56564 w 91222"/>
                      <a:gd name="connsiteY5" fmla="*/ 55240 h 132722"/>
                      <a:gd name="connsiteX6" fmla="*/ 64452 w 91222"/>
                      <a:gd name="connsiteY6" fmla="*/ 25 h 13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222" h="132722">
                        <a:moveTo>
                          <a:pt x="64452" y="25"/>
                        </a:moveTo>
                        <a:cubicBezTo>
                          <a:pt x="60508" y="1340"/>
                          <a:pt x="32898" y="63128"/>
                          <a:pt x="32898" y="63128"/>
                        </a:cubicBezTo>
                        <a:cubicBezTo>
                          <a:pt x="22380" y="84162"/>
                          <a:pt x="-6544" y="115714"/>
                          <a:pt x="1345" y="126231"/>
                        </a:cubicBezTo>
                        <a:cubicBezTo>
                          <a:pt x="9234" y="136748"/>
                          <a:pt x="65767" y="132804"/>
                          <a:pt x="80229" y="126231"/>
                        </a:cubicBezTo>
                        <a:cubicBezTo>
                          <a:pt x="94691" y="119658"/>
                          <a:pt x="92061" y="98623"/>
                          <a:pt x="88117" y="86791"/>
                        </a:cubicBezTo>
                        <a:cubicBezTo>
                          <a:pt x="84173" y="74959"/>
                          <a:pt x="61823" y="61813"/>
                          <a:pt x="56564" y="55240"/>
                        </a:cubicBezTo>
                        <a:cubicBezTo>
                          <a:pt x="51305" y="48667"/>
                          <a:pt x="68396" y="-1290"/>
                          <a:pt x="64452" y="25"/>
                        </a:cubicBezTo>
                        <a:close/>
                      </a:path>
                    </a:pathLst>
                  </a:custGeom>
                  <a:solidFill>
                    <a:schemeClr val="tx1"/>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3" name="Freeform 207">
                    <a:extLst>
                      <a:ext uri="{FF2B5EF4-FFF2-40B4-BE49-F238E27FC236}">
                        <a16:creationId xmlns:a16="http://schemas.microsoft.com/office/drawing/2014/main" id="{D08B823D-53CE-2A41-B854-AAF665EBE222}"/>
                      </a:ext>
                    </a:extLst>
                  </p:cNvPr>
                  <p:cNvSpPr/>
                  <p:nvPr/>
                </p:nvSpPr>
                <p:spPr>
                  <a:xfrm>
                    <a:off x="2271200" y="5759924"/>
                    <a:ext cx="177705" cy="86412"/>
                  </a:xfrm>
                  <a:custGeom>
                    <a:avLst/>
                    <a:gdLst>
                      <a:gd name="connsiteX0" fmla="*/ 0 w 813648"/>
                      <a:gd name="connsiteY0" fmla="*/ 151131 h 395655"/>
                      <a:gd name="connsiteX1" fmla="*/ 110438 w 813648"/>
                      <a:gd name="connsiteY1" fmla="*/ 56477 h 395655"/>
                      <a:gd name="connsiteX2" fmla="*/ 347091 w 813648"/>
                      <a:gd name="connsiteY2" fmla="*/ 1262 h 395655"/>
                      <a:gd name="connsiteX3" fmla="*/ 528525 w 813648"/>
                      <a:gd name="connsiteY3" fmla="*/ 32813 h 395655"/>
                      <a:gd name="connsiteX4" fmla="*/ 709958 w 813648"/>
                      <a:gd name="connsiteY4" fmla="*/ 190570 h 395655"/>
                      <a:gd name="connsiteX5" fmla="*/ 733624 w 813648"/>
                      <a:gd name="connsiteY5" fmla="*/ 253673 h 395655"/>
                      <a:gd name="connsiteX6" fmla="*/ 812508 w 813648"/>
                      <a:gd name="connsiteY6" fmla="*/ 316776 h 395655"/>
                      <a:gd name="connsiteX7" fmla="*/ 773066 w 813648"/>
                      <a:gd name="connsiteY7" fmla="*/ 395655 h 39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3648" h="395655">
                        <a:moveTo>
                          <a:pt x="0" y="151131"/>
                        </a:moveTo>
                        <a:cubicBezTo>
                          <a:pt x="26294" y="116293"/>
                          <a:pt x="52589" y="81455"/>
                          <a:pt x="110438" y="56477"/>
                        </a:cubicBezTo>
                        <a:cubicBezTo>
                          <a:pt x="168287" y="31499"/>
                          <a:pt x="277410" y="5206"/>
                          <a:pt x="347091" y="1262"/>
                        </a:cubicBezTo>
                        <a:cubicBezTo>
                          <a:pt x="416772" y="-2682"/>
                          <a:pt x="468047" y="1262"/>
                          <a:pt x="528525" y="32813"/>
                        </a:cubicBezTo>
                        <a:cubicBezTo>
                          <a:pt x="589003" y="64364"/>
                          <a:pt x="675775" y="153760"/>
                          <a:pt x="709958" y="190570"/>
                        </a:cubicBezTo>
                        <a:cubicBezTo>
                          <a:pt x="744141" y="227380"/>
                          <a:pt x="716532" y="232639"/>
                          <a:pt x="733624" y="253673"/>
                        </a:cubicBezTo>
                        <a:cubicBezTo>
                          <a:pt x="750716" y="274707"/>
                          <a:pt x="805934" y="293112"/>
                          <a:pt x="812508" y="316776"/>
                        </a:cubicBezTo>
                        <a:cubicBezTo>
                          <a:pt x="819082" y="340440"/>
                          <a:pt x="796074" y="368047"/>
                          <a:pt x="773066" y="395655"/>
                        </a:cubicBezTo>
                      </a:path>
                    </a:pathLst>
                  </a:custGeom>
                  <a:solidFill>
                    <a:schemeClr val="accent2">
                      <a:lumMod val="20000"/>
                      <a:lumOff val="80000"/>
                    </a:schemeClr>
                  </a:solidFill>
                  <a:ln w="3175">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04" name="Freeform 208">
                    <a:extLst>
                      <a:ext uri="{FF2B5EF4-FFF2-40B4-BE49-F238E27FC236}">
                        <a16:creationId xmlns:a16="http://schemas.microsoft.com/office/drawing/2014/main" id="{C693CB71-1E7F-1646-9093-E409B9D0F3F4}"/>
                      </a:ext>
                    </a:extLst>
                  </p:cNvPr>
                  <p:cNvSpPr/>
                  <p:nvPr/>
                </p:nvSpPr>
                <p:spPr>
                  <a:xfrm>
                    <a:off x="2582749" y="5798615"/>
                    <a:ext cx="67541" cy="80498"/>
                  </a:xfrm>
                  <a:custGeom>
                    <a:avLst/>
                    <a:gdLst>
                      <a:gd name="connsiteX0" fmla="*/ 190661 w 309247"/>
                      <a:gd name="connsiteY0" fmla="*/ 5520 h 368572"/>
                      <a:gd name="connsiteX1" fmla="*/ 135442 w 309247"/>
                      <a:gd name="connsiteY1" fmla="*/ 5520 h 368572"/>
                      <a:gd name="connsiteX2" fmla="*/ 64446 w 309247"/>
                      <a:gd name="connsiteY2" fmla="*/ 37072 h 368572"/>
                      <a:gd name="connsiteX3" fmla="*/ 40781 w 309247"/>
                      <a:gd name="connsiteY3" fmla="*/ 131726 h 368572"/>
                      <a:gd name="connsiteX4" fmla="*/ 40781 w 309247"/>
                      <a:gd name="connsiteY4" fmla="*/ 186941 h 368572"/>
                      <a:gd name="connsiteX5" fmla="*/ 1339 w 309247"/>
                      <a:gd name="connsiteY5" fmla="*/ 218493 h 368572"/>
                      <a:gd name="connsiteX6" fmla="*/ 9227 w 309247"/>
                      <a:gd name="connsiteY6" fmla="*/ 305259 h 368572"/>
                      <a:gd name="connsiteX7" fmla="*/ 9227 w 309247"/>
                      <a:gd name="connsiteY7" fmla="*/ 368362 h 368572"/>
                      <a:gd name="connsiteX8" fmla="*/ 127554 w 309247"/>
                      <a:gd name="connsiteY8" fmla="*/ 321035 h 368572"/>
                      <a:gd name="connsiteX9" fmla="*/ 261657 w 309247"/>
                      <a:gd name="connsiteY9" fmla="*/ 202717 h 368572"/>
                      <a:gd name="connsiteX10" fmla="*/ 301099 w 309247"/>
                      <a:gd name="connsiteY10" fmla="*/ 131726 h 368572"/>
                      <a:gd name="connsiteX11" fmla="*/ 301099 w 309247"/>
                      <a:gd name="connsiteY11" fmla="*/ 115951 h 368572"/>
                      <a:gd name="connsiteX12" fmla="*/ 214327 w 309247"/>
                      <a:gd name="connsiteY12" fmla="*/ 60735 h 368572"/>
                      <a:gd name="connsiteX13" fmla="*/ 190661 w 309247"/>
                      <a:gd name="connsiteY13" fmla="*/ 5520 h 36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247" h="368572">
                        <a:moveTo>
                          <a:pt x="190661" y="5520"/>
                        </a:moveTo>
                        <a:cubicBezTo>
                          <a:pt x="177513" y="-3683"/>
                          <a:pt x="156478" y="261"/>
                          <a:pt x="135442" y="5520"/>
                        </a:cubicBezTo>
                        <a:cubicBezTo>
                          <a:pt x="114406" y="10779"/>
                          <a:pt x="80223" y="16038"/>
                          <a:pt x="64446" y="37072"/>
                        </a:cubicBezTo>
                        <a:cubicBezTo>
                          <a:pt x="48669" y="58106"/>
                          <a:pt x="44725" y="106748"/>
                          <a:pt x="40781" y="131726"/>
                        </a:cubicBezTo>
                        <a:cubicBezTo>
                          <a:pt x="36837" y="156704"/>
                          <a:pt x="47355" y="172480"/>
                          <a:pt x="40781" y="186941"/>
                        </a:cubicBezTo>
                        <a:cubicBezTo>
                          <a:pt x="34207" y="201402"/>
                          <a:pt x="6598" y="198773"/>
                          <a:pt x="1339" y="218493"/>
                        </a:cubicBezTo>
                        <a:cubicBezTo>
                          <a:pt x="-3920" y="238213"/>
                          <a:pt x="7912" y="280281"/>
                          <a:pt x="9227" y="305259"/>
                        </a:cubicBezTo>
                        <a:cubicBezTo>
                          <a:pt x="10542" y="330237"/>
                          <a:pt x="-10494" y="365733"/>
                          <a:pt x="9227" y="368362"/>
                        </a:cubicBezTo>
                        <a:cubicBezTo>
                          <a:pt x="28948" y="370991"/>
                          <a:pt x="85482" y="348643"/>
                          <a:pt x="127554" y="321035"/>
                        </a:cubicBezTo>
                        <a:cubicBezTo>
                          <a:pt x="169626" y="293428"/>
                          <a:pt x="232733" y="234268"/>
                          <a:pt x="261657" y="202717"/>
                        </a:cubicBezTo>
                        <a:cubicBezTo>
                          <a:pt x="290581" y="171166"/>
                          <a:pt x="294525" y="146187"/>
                          <a:pt x="301099" y="131726"/>
                        </a:cubicBezTo>
                        <a:cubicBezTo>
                          <a:pt x="307673" y="117265"/>
                          <a:pt x="315561" y="127783"/>
                          <a:pt x="301099" y="115951"/>
                        </a:cubicBezTo>
                        <a:cubicBezTo>
                          <a:pt x="286637" y="104119"/>
                          <a:pt x="236678" y="79140"/>
                          <a:pt x="214327" y="60735"/>
                        </a:cubicBezTo>
                        <a:cubicBezTo>
                          <a:pt x="191976" y="42330"/>
                          <a:pt x="203809" y="14723"/>
                          <a:pt x="190661" y="5520"/>
                        </a:cubicBezTo>
                        <a:close/>
                      </a:path>
                    </a:pathLst>
                  </a:custGeom>
                  <a:solidFill>
                    <a:schemeClr val="accent2">
                      <a:lumMod val="40000"/>
                      <a:lumOff val="60000"/>
                      <a:alpha val="62000"/>
                    </a:schemeClr>
                  </a:solidFill>
                  <a:ln>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5" name="Freeform 209">
                    <a:extLst>
                      <a:ext uri="{FF2B5EF4-FFF2-40B4-BE49-F238E27FC236}">
                        <a16:creationId xmlns:a16="http://schemas.microsoft.com/office/drawing/2014/main" id="{7309630D-ED11-034C-AEA9-468715931F84}"/>
                      </a:ext>
                    </a:extLst>
                  </p:cNvPr>
                  <p:cNvSpPr/>
                  <p:nvPr/>
                </p:nvSpPr>
                <p:spPr>
                  <a:xfrm>
                    <a:off x="2271882" y="5766905"/>
                    <a:ext cx="150978" cy="124224"/>
                  </a:xfrm>
                  <a:custGeom>
                    <a:avLst/>
                    <a:gdLst>
                      <a:gd name="connsiteX0" fmla="*/ 691054 w 691280"/>
                      <a:gd name="connsiteY0" fmla="*/ 245372 h 568774"/>
                      <a:gd name="connsiteX1" fmla="*/ 635836 w 691280"/>
                      <a:gd name="connsiteY1" fmla="*/ 229596 h 568774"/>
                      <a:gd name="connsiteX2" fmla="*/ 627947 w 691280"/>
                      <a:gd name="connsiteY2" fmla="*/ 174381 h 568774"/>
                      <a:gd name="connsiteX3" fmla="*/ 517509 w 691280"/>
                      <a:gd name="connsiteY3" fmla="*/ 56063 h 568774"/>
                      <a:gd name="connsiteX4" fmla="*/ 241414 w 691280"/>
                      <a:gd name="connsiteY4" fmla="*/ 848 h 568774"/>
                      <a:gd name="connsiteX5" fmla="*/ 28427 w 691280"/>
                      <a:gd name="connsiteY5" fmla="*/ 95502 h 568774"/>
                      <a:gd name="connsiteX6" fmla="*/ 4761 w 691280"/>
                      <a:gd name="connsiteY6" fmla="*/ 174381 h 568774"/>
                      <a:gd name="connsiteX7" fmla="*/ 52092 w 691280"/>
                      <a:gd name="connsiteY7" fmla="*/ 332138 h 568774"/>
                      <a:gd name="connsiteX8" fmla="*/ 249303 w 691280"/>
                      <a:gd name="connsiteY8" fmla="*/ 521447 h 568774"/>
                      <a:gd name="connsiteX9" fmla="*/ 454402 w 691280"/>
                      <a:gd name="connsiteY9" fmla="*/ 568774 h 568774"/>
                      <a:gd name="connsiteX10" fmla="*/ 525398 w 691280"/>
                      <a:gd name="connsiteY10" fmla="*/ 568774 h 568774"/>
                      <a:gd name="connsiteX11" fmla="*/ 556951 w 691280"/>
                      <a:gd name="connsiteY11" fmla="*/ 521447 h 568774"/>
                      <a:gd name="connsiteX12" fmla="*/ 588505 w 691280"/>
                      <a:gd name="connsiteY12" fmla="*/ 403129 h 568774"/>
                      <a:gd name="connsiteX13" fmla="*/ 564840 w 691280"/>
                      <a:gd name="connsiteY13" fmla="*/ 324250 h 568774"/>
                      <a:gd name="connsiteX14" fmla="*/ 517509 w 691280"/>
                      <a:gd name="connsiteY14" fmla="*/ 253260 h 568774"/>
                      <a:gd name="connsiteX15" fmla="*/ 430736 w 691280"/>
                      <a:gd name="connsiteY15" fmla="*/ 237484 h 568774"/>
                      <a:gd name="connsiteX16" fmla="*/ 359741 w 691280"/>
                      <a:gd name="connsiteY16" fmla="*/ 182269 h 568774"/>
                      <a:gd name="connsiteX17" fmla="*/ 454402 w 691280"/>
                      <a:gd name="connsiteY17" fmla="*/ 142830 h 568774"/>
                      <a:gd name="connsiteX18" fmla="*/ 556951 w 691280"/>
                      <a:gd name="connsiteY18" fmla="*/ 158605 h 568774"/>
                      <a:gd name="connsiteX19" fmla="*/ 612170 w 691280"/>
                      <a:gd name="connsiteY19" fmla="*/ 237484 h 568774"/>
                      <a:gd name="connsiteX20" fmla="*/ 691054 w 691280"/>
                      <a:gd name="connsiteY20" fmla="*/ 245372 h 56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91280" h="568774">
                        <a:moveTo>
                          <a:pt x="691054" y="245372"/>
                        </a:moveTo>
                        <a:cubicBezTo>
                          <a:pt x="694998" y="244057"/>
                          <a:pt x="646354" y="241428"/>
                          <a:pt x="635836" y="229596"/>
                        </a:cubicBezTo>
                        <a:cubicBezTo>
                          <a:pt x="625318" y="217764"/>
                          <a:pt x="647668" y="203303"/>
                          <a:pt x="627947" y="174381"/>
                        </a:cubicBezTo>
                        <a:cubicBezTo>
                          <a:pt x="608226" y="145459"/>
                          <a:pt x="581931" y="84985"/>
                          <a:pt x="517509" y="56063"/>
                        </a:cubicBezTo>
                        <a:cubicBezTo>
                          <a:pt x="453087" y="27141"/>
                          <a:pt x="322928" y="-5725"/>
                          <a:pt x="241414" y="848"/>
                        </a:cubicBezTo>
                        <a:cubicBezTo>
                          <a:pt x="159900" y="7421"/>
                          <a:pt x="67869" y="66580"/>
                          <a:pt x="28427" y="95502"/>
                        </a:cubicBezTo>
                        <a:cubicBezTo>
                          <a:pt x="-11015" y="124424"/>
                          <a:pt x="817" y="134942"/>
                          <a:pt x="4761" y="174381"/>
                        </a:cubicBezTo>
                        <a:cubicBezTo>
                          <a:pt x="8705" y="213820"/>
                          <a:pt x="11335" y="274294"/>
                          <a:pt x="52092" y="332138"/>
                        </a:cubicBezTo>
                        <a:cubicBezTo>
                          <a:pt x="92849" y="389982"/>
                          <a:pt x="182251" y="482008"/>
                          <a:pt x="249303" y="521447"/>
                        </a:cubicBezTo>
                        <a:cubicBezTo>
                          <a:pt x="316355" y="560886"/>
                          <a:pt x="408386" y="560886"/>
                          <a:pt x="454402" y="568774"/>
                        </a:cubicBezTo>
                        <a:cubicBezTo>
                          <a:pt x="500418" y="576662"/>
                          <a:pt x="508306" y="576662"/>
                          <a:pt x="525398" y="568774"/>
                        </a:cubicBezTo>
                        <a:cubicBezTo>
                          <a:pt x="542490" y="560886"/>
                          <a:pt x="546433" y="549055"/>
                          <a:pt x="556951" y="521447"/>
                        </a:cubicBezTo>
                        <a:cubicBezTo>
                          <a:pt x="567469" y="493840"/>
                          <a:pt x="587190" y="435995"/>
                          <a:pt x="588505" y="403129"/>
                        </a:cubicBezTo>
                        <a:cubicBezTo>
                          <a:pt x="589820" y="370263"/>
                          <a:pt x="576673" y="349228"/>
                          <a:pt x="564840" y="324250"/>
                        </a:cubicBezTo>
                        <a:cubicBezTo>
                          <a:pt x="553007" y="299272"/>
                          <a:pt x="539860" y="267721"/>
                          <a:pt x="517509" y="253260"/>
                        </a:cubicBezTo>
                        <a:cubicBezTo>
                          <a:pt x="495158" y="238799"/>
                          <a:pt x="457031" y="249316"/>
                          <a:pt x="430736" y="237484"/>
                        </a:cubicBezTo>
                        <a:cubicBezTo>
                          <a:pt x="404441" y="225652"/>
                          <a:pt x="355797" y="198045"/>
                          <a:pt x="359741" y="182269"/>
                        </a:cubicBezTo>
                        <a:cubicBezTo>
                          <a:pt x="363685" y="166493"/>
                          <a:pt x="421534" y="146774"/>
                          <a:pt x="454402" y="142830"/>
                        </a:cubicBezTo>
                        <a:cubicBezTo>
                          <a:pt x="487270" y="138886"/>
                          <a:pt x="530656" y="142829"/>
                          <a:pt x="556951" y="158605"/>
                        </a:cubicBezTo>
                        <a:cubicBezTo>
                          <a:pt x="583246" y="174381"/>
                          <a:pt x="589819" y="223023"/>
                          <a:pt x="612170" y="237484"/>
                        </a:cubicBezTo>
                        <a:cubicBezTo>
                          <a:pt x="634520" y="251945"/>
                          <a:pt x="687110" y="246687"/>
                          <a:pt x="691054" y="245372"/>
                        </a:cubicBezTo>
                        <a:close/>
                      </a:path>
                    </a:pathLst>
                  </a:custGeom>
                  <a:solidFill>
                    <a:schemeClr val="accent2">
                      <a:lumMod val="40000"/>
                      <a:lumOff val="60000"/>
                    </a:schemeClr>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6" name="Freeform 210">
                    <a:extLst>
                      <a:ext uri="{FF2B5EF4-FFF2-40B4-BE49-F238E27FC236}">
                        <a16:creationId xmlns:a16="http://schemas.microsoft.com/office/drawing/2014/main" id="{5A896724-588D-684D-A57B-7341EBC3E813}"/>
                      </a:ext>
                    </a:extLst>
                  </p:cNvPr>
                  <p:cNvSpPr/>
                  <p:nvPr/>
                </p:nvSpPr>
                <p:spPr>
                  <a:xfrm>
                    <a:off x="2622667" y="5777426"/>
                    <a:ext cx="31606" cy="47933"/>
                  </a:xfrm>
                  <a:custGeom>
                    <a:avLst/>
                    <a:gdLst>
                      <a:gd name="connsiteX0" fmla="*/ 39442 w 144705"/>
                      <a:gd name="connsiteY0" fmla="*/ 0 h 219464"/>
                      <a:gd name="connsiteX1" fmla="*/ 0 w 144705"/>
                      <a:gd name="connsiteY1" fmla="*/ 86767 h 219464"/>
                      <a:gd name="connsiteX2" fmla="*/ 39442 w 144705"/>
                      <a:gd name="connsiteY2" fmla="*/ 173533 h 219464"/>
                      <a:gd name="connsiteX3" fmla="*/ 86773 w 144705"/>
                      <a:gd name="connsiteY3" fmla="*/ 212973 h 219464"/>
                      <a:gd name="connsiteX4" fmla="*/ 110438 w 144705"/>
                      <a:gd name="connsiteY4" fmla="*/ 212973 h 219464"/>
                      <a:gd name="connsiteX5" fmla="*/ 141992 w 144705"/>
                      <a:gd name="connsiteY5" fmla="*/ 149870 h 219464"/>
                      <a:gd name="connsiteX6" fmla="*/ 134103 w 144705"/>
                      <a:gd name="connsiteY6" fmla="*/ 86767 h 219464"/>
                      <a:gd name="connsiteX7" fmla="*/ 39442 w 144705"/>
                      <a:gd name="connsiteY7" fmla="*/ 0 h 21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05" h="219464">
                        <a:moveTo>
                          <a:pt x="39442" y="0"/>
                        </a:moveTo>
                        <a:cubicBezTo>
                          <a:pt x="17092" y="0"/>
                          <a:pt x="0" y="57845"/>
                          <a:pt x="0" y="86767"/>
                        </a:cubicBezTo>
                        <a:cubicBezTo>
                          <a:pt x="0" y="115689"/>
                          <a:pt x="24980" y="152499"/>
                          <a:pt x="39442" y="173533"/>
                        </a:cubicBezTo>
                        <a:cubicBezTo>
                          <a:pt x="53904" y="194567"/>
                          <a:pt x="74941" y="206400"/>
                          <a:pt x="86773" y="212973"/>
                        </a:cubicBezTo>
                        <a:cubicBezTo>
                          <a:pt x="98605" y="219546"/>
                          <a:pt x="101235" y="223490"/>
                          <a:pt x="110438" y="212973"/>
                        </a:cubicBezTo>
                        <a:cubicBezTo>
                          <a:pt x="119641" y="202456"/>
                          <a:pt x="138048" y="170904"/>
                          <a:pt x="141992" y="149870"/>
                        </a:cubicBezTo>
                        <a:cubicBezTo>
                          <a:pt x="145936" y="128836"/>
                          <a:pt x="147250" y="109116"/>
                          <a:pt x="134103" y="86767"/>
                        </a:cubicBezTo>
                        <a:cubicBezTo>
                          <a:pt x="120956" y="64418"/>
                          <a:pt x="61792" y="0"/>
                          <a:pt x="39442" y="0"/>
                        </a:cubicBezTo>
                        <a:close/>
                      </a:path>
                    </a:pathLst>
                  </a:custGeom>
                  <a:solidFill>
                    <a:schemeClr val="tx1">
                      <a:lumMod val="95000"/>
                      <a:lumOff val="5000"/>
                      <a:alpha val="56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7" name="Freeform 211">
                    <a:extLst>
                      <a:ext uri="{FF2B5EF4-FFF2-40B4-BE49-F238E27FC236}">
                        <a16:creationId xmlns:a16="http://schemas.microsoft.com/office/drawing/2014/main" id="{35D6DC8A-07EB-284F-9964-C9BB9B4D1200}"/>
                      </a:ext>
                    </a:extLst>
                  </p:cNvPr>
                  <p:cNvSpPr/>
                  <p:nvPr/>
                </p:nvSpPr>
                <p:spPr>
                  <a:xfrm>
                    <a:off x="2348324" y="5795456"/>
                    <a:ext cx="81780" cy="58872"/>
                  </a:xfrm>
                  <a:custGeom>
                    <a:avLst/>
                    <a:gdLst>
                      <a:gd name="connsiteX0" fmla="*/ 274928 w 344416"/>
                      <a:gd name="connsiteY0" fmla="*/ 100897 h 234870"/>
                      <a:gd name="connsiteX1" fmla="*/ 220886 w 344416"/>
                      <a:gd name="connsiteY1" fmla="*/ 62294 h 234870"/>
                      <a:gd name="connsiteX2" fmla="*/ 174564 w 344416"/>
                      <a:gd name="connsiteY2" fmla="*/ 12111 h 234870"/>
                      <a:gd name="connsiteX3" fmla="*/ 93502 w 344416"/>
                      <a:gd name="connsiteY3" fmla="*/ 530 h 234870"/>
                      <a:gd name="connsiteX4" fmla="*/ 8579 w 344416"/>
                      <a:gd name="connsiteY4" fmla="*/ 23692 h 234870"/>
                      <a:gd name="connsiteX5" fmla="*/ 8579 w 344416"/>
                      <a:gd name="connsiteY5" fmla="*/ 42993 h 234870"/>
                      <a:gd name="connsiteX6" fmla="*/ 58760 w 344416"/>
                      <a:gd name="connsiteY6" fmla="*/ 85456 h 234870"/>
                      <a:gd name="connsiteX7" fmla="*/ 128243 w 344416"/>
                      <a:gd name="connsiteY7" fmla="*/ 100897 h 234870"/>
                      <a:gd name="connsiteX8" fmla="*/ 178424 w 344416"/>
                      <a:gd name="connsiteY8" fmla="*/ 131779 h 234870"/>
                      <a:gd name="connsiteX9" fmla="*/ 209305 w 344416"/>
                      <a:gd name="connsiteY9" fmla="*/ 178102 h 234870"/>
                      <a:gd name="connsiteX10" fmla="*/ 220886 w 344416"/>
                      <a:gd name="connsiteY10" fmla="*/ 232146 h 234870"/>
                      <a:gd name="connsiteX11" fmla="*/ 240186 w 344416"/>
                      <a:gd name="connsiteY11" fmla="*/ 220565 h 234870"/>
                      <a:gd name="connsiteX12" fmla="*/ 255627 w 344416"/>
                      <a:gd name="connsiteY12" fmla="*/ 166521 h 234870"/>
                      <a:gd name="connsiteX13" fmla="*/ 317389 w 344416"/>
                      <a:gd name="connsiteY13" fmla="*/ 135639 h 234870"/>
                      <a:gd name="connsiteX14" fmla="*/ 344410 w 344416"/>
                      <a:gd name="connsiteY14" fmla="*/ 120198 h 234870"/>
                      <a:gd name="connsiteX15" fmla="*/ 274928 w 344416"/>
                      <a:gd name="connsiteY15" fmla="*/ 100897 h 23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416" h="234870">
                        <a:moveTo>
                          <a:pt x="274928" y="100897"/>
                        </a:moveTo>
                        <a:cubicBezTo>
                          <a:pt x="254341" y="91246"/>
                          <a:pt x="237613" y="77092"/>
                          <a:pt x="220886" y="62294"/>
                        </a:cubicBezTo>
                        <a:cubicBezTo>
                          <a:pt x="204159" y="47496"/>
                          <a:pt x="195795" y="22405"/>
                          <a:pt x="174564" y="12111"/>
                        </a:cubicBezTo>
                        <a:cubicBezTo>
                          <a:pt x="153333" y="1817"/>
                          <a:pt x="121166" y="-1400"/>
                          <a:pt x="93502" y="530"/>
                        </a:cubicBezTo>
                        <a:cubicBezTo>
                          <a:pt x="65838" y="2460"/>
                          <a:pt x="22733" y="16615"/>
                          <a:pt x="8579" y="23692"/>
                        </a:cubicBezTo>
                        <a:cubicBezTo>
                          <a:pt x="-5575" y="30769"/>
                          <a:pt x="216" y="32699"/>
                          <a:pt x="8579" y="42993"/>
                        </a:cubicBezTo>
                        <a:cubicBezTo>
                          <a:pt x="16942" y="53287"/>
                          <a:pt x="38816" y="75805"/>
                          <a:pt x="58760" y="85456"/>
                        </a:cubicBezTo>
                        <a:cubicBezTo>
                          <a:pt x="78704" y="95107"/>
                          <a:pt x="108299" y="93177"/>
                          <a:pt x="128243" y="100897"/>
                        </a:cubicBezTo>
                        <a:cubicBezTo>
                          <a:pt x="148187" y="108617"/>
                          <a:pt x="164914" y="118912"/>
                          <a:pt x="178424" y="131779"/>
                        </a:cubicBezTo>
                        <a:cubicBezTo>
                          <a:pt x="191934" y="144647"/>
                          <a:pt x="202228" y="161374"/>
                          <a:pt x="209305" y="178102"/>
                        </a:cubicBezTo>
                        <a:cubicBezTo>
                          <a:pt x="216382" y="194830"/>
                          <a:pt x="215739" y="225069"/>
                          <a:pt x="220886" y="232146"/>
                        </a:cubicBezTo>
                        <a:cubicBezTo>
                          <a:pt x="226033" y="239223"/>
                          <a:pt x="234396" y="231502"/>
                          <a:pt x="240186" y="220565"/>
                        </a:cubicBezTo>
                        <a:cubicBezTo>
                          <a:pt x="245976" y="209628"/>
                          <a:pt x="242760" y="180675"/>
                          <a:pt x="255627" y="166521"/>
                        </a:cubicBezTo>
                        <a:cubicBezTo>
                          <a:pt x="268494" y="152367"/>
                          <a:pt x="302592" y="143360"/>
                          <a:pt x="317389" y="135639"/>
                        </a:cubicBezTo>
                        <a:cubicBezTo>
                          <a:pt x="332186" y="127919"/>
                          <a:pt x="343767" y="125345"/>
                          <a:pt x="344410" y="120198"/>
                        </a:cubicBezTo>
                        <a:cubicBezTo>
                          <a:pt x="345053" y="115051"/>
                          <a:pt x="295515" y="110548"/>
                          <a:pt x="274928" y="100897"/>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8" name="Oval 212">
                    <a:extLst>
                      <a:ext uri="{FF2B5EF4-FFF2-40B4-BE49-F238E27FC236}">
                        <a16:creationId xmlns:a16="http://schemas.microsoft.com/office/drawing/2014/main" id="{51447C2B-1754-8B42-BE9C-AA35F2567154}"/>
                      </a:ext>
                    </a:extLst>
                  </p:cNvPr>
                  <p:cNvSpPr>
                    <a:spLocks noChangeAspect="1"/>
                  </p:cNvSpPr>
                  <p:nvPr/>
                </p:nvSpPr>
                <p:spPr>
                  <a:xfrm>
                    <a:off x="2612682" y="5815375"/>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9" name="Oval 213">
                    <a:extLst>
                      <a:ext uri="{FF2B5EF4-FFF2-40B4-BE49-F238E27FC236}">
                        <a16:creationId xmlns:a16="http://schemas.microsoft.com/office/drawing/2014/main" id="{A46E1AD8-D46E-BF4C-A350-FFB6F301CD53}"/>
                      </a:ext>
                    </a:extLst>
                  </p:cNvPr>
                  <p:cNvSpPr>
                    <a:spLocks noChangeAspect="1"/>
                  </p:cNvSpPr>
                  <p:nvPr/>
                </p:nvSpPr>
                <p:spPr>
                  <a:xfrm>
                    <a:off x="2602457" y="5825358"/>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0" name="Oval 214">
                    <a:extLst>
                      <a:ext uri="{FF2B5EF4-FFF2-40B4-BE49-F238E27FC236}">
                        <a16:creationId xmlns:a16="http://schemas.microsoft.com/office/drawing/2014/main" id="{91FBFADE-ADFC-0449-A648-6A320D7392D3}"/>
                      </a:ext>
                    </a:extLst>
                  </p:cNvPr>
                  <p:cNvSpPr>
                    <a:spLocks noChangeAspect="1"/>
                  </p:cNvSpPr>
                  <p:nvPr/>
                </p:nvSpPr>
                <p:spPr>
                  <a:xfrm>
                    <a:off x="2592470" y="5846337"/>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1" name="Oval 215">
                    <a:extLst>
                      <a:ext uri="{FF2B5EF4-FFF2-40B4-BE49-F238E27FC236}">
                        <a16:creationId xmlns:a16="http://schemas.microsoft.com/office/drawing/2014/main" id="{429DE8A0-6D3D-254D-B024-1BF95F39EA58}"/>
                      </a:ext>
                    </a:extLst>
                  </p:cNvPr>
                  <p:cNvSpPr/>
                  <p:nvPr/>
                </p:nvSpPr>
                <p:spPr>
                  <a:xfrm>
                    <a:off x="2615771" y="5834969"/>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2" name="Oval 216">
                    <a:extLst>
                      <a:ext uri="{FF2B5EF4-FFF2-40B4-BE49-F238E27FC236}">
                        <a16:creationId xmlns:a16="http://schemas.microsoft.com/office/drawing/2014/main" id="{06472897-E5C4-4D40-950E-9E39CB560683}"/>
                      </a:ext>
                    </a:extLst>
                  </p:cNvPr>
                  <p:cNvSpPr>
                    <a:spLocks noChangeAspect="1"/>
                  </p:cNvSpPr>
                  <p:nvPr/>
                </p:nvSpPr>
                <p:spPr>
                  <a:xfrm>
                    <a:off x="2607446" y="5849334"/>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3" name="Freeform 217">
                    <a:extLst>
                      <a:ext uri="{FF2B5EF4-FFF2-40B4-BE49-F238E27FC236}">
                        <a16:creationId xmlns:a16="http://schemas.microsoft.com/office/drawing/2014/main" id="{0129F104-0B4C-9845-A116-22408C917929}"/>
                      </a:ext>
                    </a:extLst>
                  </p:cNvPr>
                  <p:cNvSpPr/>
                  <p:nvPr/>
                </p:nvSpPr>
                <p:spPr>
                  <a:xfrm>
                    <a:off x="2572091" y="5818647"/>
                    <a:ext cx="78033" cy="65028"/>
                  </a:xfrm>
                  <a:custGeom>
                    <a:avLst/>
                    <a:gdLst>
                      <a:gd name="connsiteX0" fmla="*/ 152400 w 152400"/>
                      <a:gd name="connsiteY0" fmla="*/ 0 h 127000"/>
                      <a:gd name="connsiteX1" fmla="*/ 130175 w 152400"/>
                      <a:gd name="connsiteY1" fmla="*/ 63500 h 127000"/>
                      <a:gd name="connsiteX2" fmla="*/ 57150 w 152400"/>
                      <a:gd name="connsiteY2" fmla="*/ 114300 h 127000"/>
                      <a:gd name="connsiteX3" fmla="*/ 0 w 152400"/>
                      <a:gd name="connsiteY3" fmla="*/ 127000 h 127000"/>
                    </a:gdLst>
                    <a:ahLst/>
                    <a:cxnLst>
                      <a:cxn ang="0">
                        <a:pos x="connsiteX0" y="connsiteY0"/>
                      </a:cxn>
                      <a:cxn ang="0">
                        <a:pos x="connsiteX1" y="connsiteY1"/>
                      </a:cxn>
                      <a:cxn ang="0">
                        <a:pos x="connsiteX2" y="connsiteY2"/>
                      </a:cxn>
                      <a:cxn ang="0">
                        <a:pos x="connsiteX3" y="connsiteY3"/>
                      </a:cxn>
                    </a:cxnLst>
                    <a:rect l="l" t="t" r="r" b="b"/>
                    <a:pathLst>
                      <a:path w="152400" h="127000">
                        <a:moveTo>
                          <a:pt x="152400" y="0"/>
                        </a:moveTo>
                        <a:cubicBezTo>
                          <a:pt x="149225" y="22225"/>
                          <a:pt x="146050" y="44450"/>
                          <a:pt x="130175" y="63500"/>
                        </a:cubicBezTo>
                        <a:cubicBezTo>
                          <a:pt x="114300" y="82550"/>
                          <a:pt x="78846" y="103717"/>
                          <a:pt x="57150" y="114300"/>
                        </a:cubicBezTo>
                        <a:cubicBezTo>
                          <a:pt x="35454" y="124883"/>
                          <a:pt x="17727" y="125941"/>
                          <a:pt x="0" y="12700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14" name="Freeform 218">
                    <a:extLst>
                      <a:ext uri="{FF2B5EF4-FFF2-40B4-BE49-F238E27FC236}">
                        <a16:creationId xmlns:a16="http://schemas.microsoft.com/office/drawing/2014/main" id="{3D78ADB2-F725-224F-8B29-F77B6CBE2191}"/>
                      </a:ext>
                    </a:extLst>
                  </p:cNvPr>
                  <p:cNvSpPr/>
                  <p:nvPr/>
                </p:nvSpPr>
                <p:spPr>
                  <a:xfrm>
                    <a:off x="1904418" y="5836356"/>
                    <a:ext cx="138348" cy="174010"/>
                  </a:xfrm>
                  <a:custGeom>
                    <a:avLst/>
                    <a:gdLst>
                      <a:gd name="connsiteX0" fmla="*/ 156213 w 270191"/>
                      <a:gd name="connsiteY0" fmla="*/ 14267 h 339841"/>
                      <a:gd name="connsiteX1" fmla="*/ 9671 w 270191"/>
                      <a:gd name="connsiteY1" fmla="*/ 14267 h 339841"/>
                      <a:gd name="connsiteX2" fmla="*/ 25953 w 270191"/>
                      <a:gd name="connsiteY2" fmla="*/ 79392 h 339841"/>
                      <a:gd name="connsiteX3" fmla="*/ 123648 w 270191"/>
                      <a:gd name="connsiteY3" fmla="*/ 160799 h 339841"/>
                      <a:gd name="connsiteX4" fmla="*/ 139931 w 270191"/>
                      <a:gd name="connsiteY4" fmla="*/ 299190 h 339841"/>
                      <a:gd name="connsiteX5" fmla="*/ 172496 w 270191"/>
                      <a:gd name="connsiteY5" fmla="*/ 331753 h 339841"/>
                      <a:gd name="connsiteX6" fmla="*/ 270191 w 270191"/>
                      <a:gd name="connsiteY6" fmla="*/ 168939 h 339841"/>
                      <a:gd name="connsiteX7" fmla="*/ 156213 w 270191"/>
                      <a:gd name="connsiteY7" fmla="*/ 14267 h 339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0191" h="339841">
                        <a:moveTo>
                          <a:pt x="156213" y="14267"/>
                        </a:moveTo>
                        <a:cubicBezTo>
                          <a:pt x="112793" y="-11512"/>
                          <a:pt x="31381" y="3413"/>
                          <a:pt x="9671" y="14267"/>
                        </a:cubicBezTo>
                        <a:cubicBezTo>
                          <a:pt x="-12039" y="25121"/>
                          <a:pt x="6957" y="54970"/>
                          <a:pt x="25953" y="79392"/>
                        </a:cubicBezTo>
                        <a:cubicBezTo>
                          <a:pt x="44949" y="103814"/>
                          <a:pt x="104652" y="124166"/>
                          <a:pt x="123648" y="160799"/>
                        </a:cubicBezTo>
                        <a:cubicBezTo>
                          <a:pt x="142644" y="197432"/>
                          <a:pt x="131790" y="270698"/>
                          <a:pt x="139931" y="299190"/>
                        </a:cubicBezTo>
                        <a:cubicBezTo>
                          <a:pt x="148072" y="327682"/>
                          <a:pt x="150786" y="353461"/>
                          <a:pt x="172496" y="331753"/>
                        </a:cubicBezTo>
                        <a:cubicBezTo>
                          <a:pt x="194206" y="310045"/>
                          <a:pt x="270191" y="227280"/>
                          <a:pt x="270191" y="168939"/>
                        </a:cubicBezTo>
                        <a:cubicBezTo>
                          <a:pt x="270191" y="110598"/>
                          <a:pt x="199633" y="40046"/>
                          <a:pt x="156213" y="14267"/>
                        </a:cubicBezTo>
                        <a:close/>
                      </a:path>
                    </a:pathLst>
                  </a:custGeom>
                  <a:solidFill>
                    <a:schemeClr val="bg1">
                      <a:alpha val="5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5" name="Freeform 219">
                    <a:extLst>
                      <a:ext uri="{FF2B5EF4-FFF2-40B4-BE49-F238E27FC236}">
                        <a16:creationId xmlns:a16="http://schemas.microsoft.com/office/drawing/2014/main" id="{3D5EF12C-2646-E641-A097-A29DC631B468}"/>
                      </a:ext>
                    </a:extLst>
                  </p:cNvPr>
                  <p:cNvSpPr/>
                  <p:nvPr/>
                </p:nvSpPr>
                <p:spPr>
                  <a:xfrm>
                    <a:off x="2033759" y="5719378"/>
                    <a:ext cx="222739" cy="74955"/>
                  </a:xfrm>
                  <a:custGeom>
                    <a:avLst/>
                    <a:gdLst>
                      <a:gd name="connsiteX0" fmla="*/ 1309 w 435009"/>
                      <a:gd name="connsiteY0" fmla="*/ 14782 h 146387"/>
                      <a:gd name="connsiteX1" fmla="*/ 286253 w 435009"/>
                      <a:gd name="connsiteY1" fmla="*/ 79908 h 146387"/>
                      <a:gd name="connsiteX2" fmla="*/ 375807 w 435009"/>
                      <a:gd name="connsiteY2" fmla="*/ 145033 h 146387"/>
                      <a:gd name="connsiteX3" fmla="*/ 416513 w 435009"/>
                      <a:gd name="connsiteY3" fmla="*/ 120611 h 146387"/>
                      <a:gd name="connsiteX4" fmla="*/ 416513 w 435009"/>
                      <a:gd name="connsiteY4" fmla="*/ 79908 h 146387"/>
                      <a:gd name="connsiteX5" fmla="*/ 188558 w 435009"/>
                      <a:gd name="connsiteY5" fmla="*/ 6642 h 146387"/>
                      <a:gd name="connsiteX6" fmla="*/ 1309 w 435009"/>
                      <a:gd name="connsiteY6" fmla="*/ 14782 h 14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009" h="146387">
                        <a:moveTo>
                          <a:pt x="1309" y="14782"/>
                        </a:moveTo>
                        <a:cubicBezTo>
                          <a:pt x="17591" y="26993"/>
                          <a:pt x="223837" y="58200"/>
                          <a:pt x="286253" y="79908"/>
                        </a:cubicBezTo>
                        <a:cubicBezTo>
                          <a:pt x="348669" y="101616"/>
                          <a:pt x="354097" y="138249"/>
                          <a:pt x="375807" y="145033"/>
                        </a:cubicBezTo>
                        <a:cubicBezTo>
                          <a:pt x="397517" y="151817"/>
                          <a:pt x="409729" y="131465"/>
                          <a:pt x="416513" y="120611"/>
                        </a:cubicBezTo>
                        <a:cubicBezTo>
                          <a:pt x="423297" y="109757"/>
                          <a:pt x="454505" y="98903"/>
                          <a:pt x="416513" y="79908"/>
                        </a:cubicBezTo>
                        <a:cubicBezTo>
                          <a:pt x="378521" y="60913"/>
                          <a:pt x="252331" y="20210"/>
                          <a:pt x="188558" y="6642"/>
                        </a:cubicBezTo>
                        <a:cubicBezTo>
                          <a:pt x="124785" y="-6926"/>
                          <a:pt x="-14973" y="2571"/>
                          <a:pt x="1309" y="14782"/>
                        </a:cubicBezTo>
                        <a:close/>
                      </a:path>
                    </a:pathLst>
                  </a:custGeom>
                  <a:solidFill>
                    <a:schemeClr val="bg1">
                      <a:alpha val="5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6" name="Freeform 220">
                    <a:extLst>
                      <a:ext uri="{FF2B5EF4-FFF2-40B4-BE49-F238E27FC236}">
                        <a16:creationId xmlns:a16="http://schemas.microsoft.com/office/drawing/2014/main" id="{BC540F27-0B16-7F4C-8A2E-AEC5330C0446}"/>
                      </a:ext>
                    </a:extLst>
                  </p:cNvPr>
                  <p:cNvSpPr/>
                  <p:nvPr/>
                </p:nvSpPr>
                <p:spPr>
                  <a:xfrm>
                    <a:off x="2256598" y="5610034"/>
                    <a:ext cx="132328" cy="101115"/>
                  </a:xfrm>
                  <a:custGeom>
                    <a:avLst/>
                    <a:gdLst>
                      <a:gd name="connsiteX0" fmla="*/ 258116 w 258435"/>
                      <a:gd name="connsiteY0" fmla="*/ 187632 h 197474"/>
                      <a:gd name="connsiteX1" fmla="*/ 176704 w 258435"/>
                      <a:gd name="connsiteY1" fmla="*/ 24819 h 197474"/>
                      <a:gd name="connsiteX2" fmla="*/ 127856 w 258435"/>
                      <a:gd name="connsiteY2" fmla="*/ 397 h 197474"/>
                      <a:gd name="connsiteX3" fmla="*/ 22020 w 258435"/>
                      <a:gd name="connsiteY3" fmla="*/ 16678 h 197474"/>
                      <a:gd name="connsiteX4" fmla="*/ 5737 w 258435"/>
                      <a:gd name="connsiteY4" fmla="*/ 98085 h 197474"/>
                      <a:gd name="connsiteX5" fmla="*/ 95291 w 258435"/>
                      <a:gd name="connsiteY5" fmla="*/ 195773 h 197474"/>
                      <a:gd name="connsiteX6" fmla="*/ 95291 w 258435"/>
                      <a:gd name="connsiteY6" fmla="*/ 155069 h 197474"/>
                      <a:gd name="connsiteX7" fmla="*/ 54585 w 258435"/>
                      <a:gd name="connsiteY7" fmla="*/ 89944 h 197474"/>
                      <a:gd name="connsiteX8" fmla="*/ 144139 w 258435"/>
                      <a:gd name="connsiteY8" fmla="*/ 98085 h 197474"/>
                      <a:gd name="connsiteX9" fmla="*/ 258116 w 258435"/>
                      <a:gd name="connsiteY9" fmla="*/ 187632 h 19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8435" h="197474">
                        <a:moveTo>
                          <a:pt x="258116" y="187632"/>
                        </a:moveTo>
                        <a:cubicBezTo>
                          <a:pt x="263543" y="175421"/>
                          <a:pt x="198414" y="56025"/>
                          <a:pt x="176704" y="24819"/>
                        </a:cubicBezTo>
                        <a:cubicBezTo>
                          <a:pt x="154994" y="-6387"/>
                          <a:pt x="153637" y="1754"/>
                          <a:pt x="127856" y="397"/>
                        </a:cubicBezTo>
                        <a:cubicBezTo>
                          <a:pt x="102075" y="-960"/>
                          <a:pt x="42373" y="397"/>
                          <a:pt x="22020" y="16678"/>
                        </a:cubicBezTo>
                        <a:cubicBezTo>
                          <a:pt x="1667" y="32959"/>
                          <a:pt x="-6475" y="68236"/>
                          <a:pt x="5737" y="98085"/>
                        </a:cubicBezTo>
                        <a:cubicBezTo>
                          <a:pt x="17949" y="127934"/>
                          <a:pt x="80366" y="186276"/>
                          <a:pt x="95291" y="195773"/>
                        </a:cubicBezTo>
                        <a:cubicBezTo>
                          <a:pt x="110216" y="205270"/>
                          <a:pt x="102075" y="172707"/>
                          <a:pt x="95291" y="155069"/>
                        </a:cubicBezTo>
                        <a:cubicBezTo>
                          <a:pt x="88507" y="137431"/>
                          <a:pt x="46444" y="99441"/>
                          <a:pt x="54585" y="89944"/>
                        </a:cubicBezTo>
                        <a:cubicBezTo>
                          <a:pt x="62726" y="80447"/>
                          <a:pt x="111574" y="81804"/>
                          <a:pt x="144139" y="98085"/>
                        </a:cubicBezTo>
                        <a:cubicBezTo>
                          <a:pt x="176704" y="114366"/>
                          <a:pt x="252689" y="199843"/>
                          <a:pt x="258116" y="187632"/>
                        </a:cubicBezTo>
                        <a:close/>
                      </a:path>
                    </a:pathLst>
                  </a:custGeom>
                  <a:solidFill>
                    <a:srgbClr val="FFFFFF">
                      <a:alpha val="7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7" name="Freeform 221">
                    <a:extLst>
                      <a:ext uri="{FF2B5EF4-FFF2-40B4-BE49-F238E27FC236}">
                        <a16:creationId xmlns:a16="http://schemas.microsoft.com/office/drawing/2014/main" id="{A26F8DCF-DE19-F94E-BF31-1F993F6BA64C}"/>
                      </a:ext>
                    </a:extLst>
                  </p:cNvPr>
                  <p:cNvSpPr/>
                  <p:nvPr/>
                </p:nvSpPr>
                <p:spPr>
                  <a:xfrm>
                    <a:off x="2279787" y="5774627"/>
                    <a:ext cx="117413" cy="109026"/>
                  </a:xfrm>
                  <a:custGeom>
                    <a:avLst/>
                    <a:gdLst>
                      <a:gd name="connsiteX0" fmla="*/ 204683 w 229306"/>
                      <a:gd name="connsiteY0" fmla="*/ 126684 h 212927"/>
                      <a:gd name="connsiteX1" fmla="*/ 49999 w 229306"/>
                      <a:gd name="connsiteY1" fmla="*/ 126684 h 212927"/>
                      <a:gd name="connsiteX2" fmla="*/ 82564 w 229306"/>
                      <a:gd name="connsiteY2" fmla="*/ 4574 h 212927"/>
                      <a:gd name="connsiteX3" fmla="*/ 1151 w 229306"/>
                      <a:gd name="connsiteY3" fmla="*/ 37137 h 212927"/>
                      <a:gd name="connsiteX4" fmla="*/ 41858 w 229306"/>
                      <a:gd name="connsiteY4" fmla="*/ 142966 h 212927"/>
                      <a:gd name="connsiteX5" fmla="*/ 139553 w 229306"/>
                      <a:gd name="connsiteY5" fmla="*/ 208091 h 212927"/>
                      <a:gd name="connsiteX6" fmla="*/ 220966 w 229306"/>
                      <a:gd name="connsiteY6" fmla="*/ 199950 h 212927"/>
                      <a:gd name="connsiteX7" fmla="*/ 204683 w 229306"/>
                      <a:gd name="connsiteY7" fmla="*/ 126684 h 212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306" h="212927">
                        <a:moveTo>
                          <a:pt x="204683" y="126684"/>
                        </a:moveTo>
                        <a:cubicBezTo>
                          <a:pt x="176188" y="114473"/>
                          <a:pt x="70352" y="147036"/>
                          <a:pt x="49999" y="126684"/>
                        </a:cubicBezTo>
                        <a:cubicBezTo>
                          <a:pt x="29646" y="106332"/>
                          <a:pt x="90705" y="19498"/>
                          <a:pt x="82564" y="4574"/>
                        </a:cubicBezTo>
                        <a:cubicBezTo>
                          <a:pt x="74423" y="-10351"/>
                          <a:pt x="7935" y="14072"/>
                          <a:pt x="1151" y="37137"/>
                        </a:cubicBezTo>
                        <a:cubicBezTo>
                          <a:pt x="-5633" y="60202"/>
                          <a:pt x="18791" y="114474"/>
                          <a:pt x="41858" y="142966"/>
                        </a:cubicBezTo>
                        <a:cubicBezTo>
                          <a:pt x="64925" y="171458"/>
                          <a:pt x="109702" y="198594"/>
                          <a:pt x="139553" y="208091"/>
                        </a:cubicBezTo>
                        <a:cubicBezTo>
                          <a:pt x="169404" y="217588"/>
                          <a:pt x="207397" y="212161"/>
                          <a:pt x="220966" y="199950"/>
                        </a:cubicBezTo>
                        <a:cubicBezTo>
                          <a:pt x="234535" y="187739"/>
                          <a:pt x="233178" y="138895"/>
                          <a:pt x="204683" y="126684"/>
                        </a:cubicBezTo>
                        <a:close/>
                      </a:path>
                    </a:pathLst>
                  </a:custGeom>
                  <a:solidFill>
                    <a:schemeClr val="accent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18" name="Group 222">
                    <a:extLst>
                      <a:ext uri="{FF2B5EF4-FFF2-40B4-BE49-F238E27FC236}">
                        <a16:creationId xmlns:a16="http://schemas.microsoft.com/office/drawing/2014/main" id="{2FDEE329-2519-2A4B-870D-5ED8D7604D5C}"/>
                      </a:ext>
                    </a:extLst>
                  </p:cNvPr>
                  <p:cNvGrpSpPr>
                    <a:grpSpLocks noChangeAspect="1"/>
                  </p:cNvGrpSpPr>
                  <p:nvPr/>
                </p:nvGrpSpPr>
                <p:grpSpPr>
                  <a:xfrm>
                    <a:off x="2096571" y="5908446"/>
                    <a:ext cx="194273" cy="147466"/>
                    <a:chOff x="2625395" y="955675"/>
                    <a:chExt cx="580179" cy="440400"/>
                  </a:xfrm>
                </p:grpSpPr>
                <p:sp>
                  <p:nvSpPr>
                    <p:cNvPr id="435" name="Freeform 223">
                      <a:extLst>
                        <a:ext uri="{FF2B5EF4-FFF2-40B4-BE49-F238E27FC236}">
                          <a16:creationId xmlns:a16="http://schemas.microsoft.com/office/drawing/2014/main" id="{1AF3CB9A-B665-E74A-B1DF-E6F78FE9B6AD}"/>
                        </a:ext>
                      </a:extLst>
                    </p:cNvPr>
                    <p:cNvSpPr/>
                    <p:nvPr/>
                  </p:nvSpPr>
                  <p:spPr>
                    <a:xfrm>
                      <a:off x="2987675" y="1006475"/>
                      <a:ext cx="106387" cy="234950"/>
                    </a:xfrm>
                    <a:custGeom>
                      <a:avLst/>
                      <a:gdLst>
                        <a:gd name="connsiteX0" fmla="*/ 0 w 106387"/>
                        <a:gd name="connsiteY0" fmla="*/ 0 h 234950"/>
                        <a:gd name="connsiteX1" fmla="*/ 60325 w 106387"/>
                        <a:gd name="connsiteY1" fmla="*/ 47625 h 234950"/>
                        <a:gd name="connsiteX2" fmla="*/ 101600 w 106387"/>
                        <a:gd name="connsiteY2" fmla="*/ 101600 h 234950"/>
                        <a:gd name="connsiteX3" fmla="*/ 98425 w 106387"/>
                        <a:gd name="connsiteY3" fmla="*/ 168275 h 234950"/>
                        <a:gd name="connsiteX4" fmla="*/ 38100 w 106387"/>
                        <a:gd name="connsiteY4" fmla="*/ 234950 h 234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387" h="234950">
                          <a:moveTo>
                            <a:pt x="0" y="0"/>
                          </a:moveTo>
                          <a:cubicBezTo>
                            <a:pt x="21696" y="15346"/>
                            <a:pt x="43392" y="30692"/>
                            <a:pt x="60325" y="47625"/>
                          </a:cubicBezTo>
                          <a:cubicBezTo>
                            <a:pt x="77258" y="64558"/>
                            <a:pt x="95250" y="81492"/>
                            <a:pt x="101600" y="101600"/>
                          </a:cubicBezTo>
                          <a:cubicBezTo>
                            <a:pt x="107950" y="121708"/>
                            <a:pt x="109008" y="146050"/>
                            <a:pt x="98425" y="168275"/>
                          </a:cubicBezTo>
                          <a:cubicBezTo>
                            <a:pt x="87842" y="190500"/>
                            <a:pt x="49212" y="223838"/>
                            <a:pt x="38100" y="234950"/>
                          </a:cubicBezTo>
                        </a:path>
                      </a:pathLst>
                    </a:custGeom>
                    <a:ln w="63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36" name="Freeform 224">
                      <a:extLst>
                        <a:ext uri="{FF2B5EF4-FFF2-40B4-BE49-F238E27FC236}">
                          <a16:creationId xmlns:a16="http://schemas.microsoft.com/office/drawing/2014/main" id="{1CD7319A-42DB-244C-AC7D-B586A5A072E6}"/>
                        </a:ext>
                      </a:extLst>
                    </p:cNvPr>
                    <p:cNvSpPr/>
                    <p:nvPr/>
                  </p:nvSpPr>
                  <p:spPr>
                    <a:xfrm>
                      <a:off x="3035300" y="955675"/>
                      <a:ext cx="170274" cy="273050"/>
                    </a:xfrm>
                    <a:custGeom>
                      <a:avLst/>
                      <a:gdLst>
                        <a:gd name="connsiteX0" fmla="*/ 0 w 170274"/>
                        <a:gd name="connsiteY0" fmla="*/ 273050 h 273050"/>
                        <a:gd name="connsiteX1" fmla="*/ 15875 w 170274"/>
                        <a:gd name="connsiteY1" fmla="*/ 212725 h 273050"/>
                        <a:gd name="connsiteX2" fmla="*/ 38100 w 170274"/>
                        <a:gd name="connsiteY2" fmla="*/ 155575 h 273050"/>
                        <a:gd name="connsiteX3" fmla="*/ 95250 w 170274"/>
                        <a:gd name="connsiteY3" fmla="*/ 88900 h 273050"/>
                        <a:gd name="connsiteX4" fmla="*/ 165100 w 170274"/>
                        <a:gd name="connsiteY4" fmla="*/ 19050 h 273050"/>
                        <a:gd name="connsiteX5" fmla="*/ 165100 w 170274"/>
                        <a:gd name="connsiteY5" fmla="*/ 0 h 27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274" h="273050">
                          <a:moveTo>
                            <a:pt x="0" y="273050"/>
                          </a:moveTo>
                          <a:cubicBezTo>
                            <a:pt x="4762" y="252677"/>
                            <a:pt x="9525" y="232304"/>
                            <a:pt x="15875" y="212725"/>
                          </a:cubicBezTo>
                          <a:cubicBezTo>
                            <a:pt x="22225" y="193146"/>
                            <a:pt x="24871" y="176213"/>
                            <a:pt x="38100" y="155575"/>
                          </a:cubicBezTo>
                          <a:cubicBezTo>
                            <a:pt x="51329" y="134937"/>
                            <a:pt x="74083" y="111654"/>
                            <a:pt x="95250" y="88900"/>
                          </a:cubicBezTo>
                          <a:cubicBezTo>
                            <a:pt x="116417" y="66146"/>
                            <a:pt x="153458" y="33866"/>
                            <a:pt x="165100" y="19050"/>
                          </a:cubicBezTo>
                          <a:cubicBezTo>
                            <a:pt x="176742" y="4234"/>
                            <a:pt x="165100" y="0"/>
                            <a:pt x="165100" y="0"/>
                          </a:cubicBezTo>
                        </a:path>
                      </a:pathLst>
                    </a:custGeom>
                    <a:ln w="63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37" name="Freeform 225">
                      <a:extLst>
                        <a:ext uri="{FF2B5EF4-FFF2-40B4-BE49-F238E27FC236}">
                          <a16:creationId xmlns:a16="http://schemas.microsoft.com/office/drawing/2014/main" id="{1DE3E179-C317-4249-910F-529AB7CB8FCA}"/>
                        </a:ext>
                      </a:extLst>
                    </p:cNvPr>
                    <p:cNvSpPr>
                      <a:spLocks noChangeAspect="1"/>
                    </p:cNvSpPr>
                    <p:nvPr/>
                  </p:nvSpPr>
                  <p:spPr>
                    <a:xfrm>
                      <a:off x="2625395" y="1108079"/>
                      <a:ext cx="484777" cy="287996"/>
                    </a:xfrm>
                    <a:custGeom>
                      <a:avLst/>
                      <a:gdLst>
                        <a:gd name="connsiteX0" fmla="*/ 686262 w 751120"/>
                        <a:gd name="connsiteY0" fmla="*/ 14521 h 424645"/>
                        <a:gd name="connsiteX1" fmla="*/ 426826 w 751120"/>
                        <a:gd name="connsiteY1" fmla="*/ 14521 h 424645"/>
                        <a:gd name="connsiteX2" fmla="*/ 303935 w 751120"/>
                        <a:gd name="connsiteY2" fmla="*/ 137420 h 424645"/>
                        <a:gd name="connsiteX3" fmla="*/ 85462 w 751120"/>
                        <a:gd name="connsiteY3" fmla="*/ 233008 h 424645"/>
                        <a:gd name="connsiteX4" fmla="*/ 17189 w 751120"/>
                        <a:gd name="connsiteY4" fmla="*/ 328595 h 424645"/>
                        <a:gd name="connsiteX5" fmla="*/ 385862 w 751120"/>
                        <a:gd name="connsiteY5" fmla="*/ 424183 h 424645"/>
                        <a:gd name="connsiteX6" fmla="*/ 713571 w 751120"/>
                        <a:gd name="connsiteY6" fmla="*/ 287629 h 424645"/>
                        <a:gd name="connsiteX7" fmla="*/ 740880 w 751120"/>
                        <a:gd name="connsiteY7" fmla="*/ 123764 h 424645"/>
                        <a:gd name="connsiteX8" fmla="*/ 686262 w 751120"/>
                        <a:gd name="connsiteY8" fmla="*/ 14521 h 424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1120" h="424645">
                          <a:moveTo>
                            <a:pt x="686262" y="14521"/>
                          </a:moveTo>
                          <a:cubicBezTo>
                            <a:pt x="633920" y="-3686"/>
                            <a:pt x="490547" y="-5962"/>
                            <a:pt x="426826" y="14521"/>
                          </a:cubicBezTo>
                          <a:cubicBezTo>
                            <a:pt x="363105" y="35004"/>
                            <a:pt x="360829" y="101006"/>
                            <a:pt x="303935" y="137420"/>
                          </a:cubicBezTo>
                          <a:cubicBezTo>
                            <a:pt x="247041" y="173834"/>
                            <a:pt x="133253" y="201146"/>
                            <a:pt x="85462" y="233008"/>
                          </a:cubicBezTo>
                          <a:cubicBezTo>
                            <a:pt x="37671" y="264871"/>
                            <a:pt x="-32878" y="296732"/>
                            <a:pt x="17189" y="328595"/>
                          </a:cubicBezTo>
                          <a:cubicBezTo>
                            <a:pt x="67256" y="360458"/>
                            <a:pt x="269798" y="431011"/>
                            <a:pt x="385862" y="424183"/>
                          </a:cubicBezTo>
                          <a:cubicBezTo>
                            <a:pt x="501926" y="417355"/>
                            <a:pt x="654401" y="337699"/>
                            <a:pt x="713571" y="287629"/>
                          </a:cubicBezTo>
                          <a:cubicBezTo>
                            <a:pt x="772741" y="237559"/>
                            <a:pt x="745431" y="169282"/>
                            <a:pt x="740880" y="123764"/>
                          </a:cubicBezTo>
                          <a:cubicBezTo>
                            <a:pt x="736329" y="78246"/>
                            <a:pt x="738604" y="32728"/>
                            <a:pt x="686262" y="14521"/>
                          </a:cubicBezTo>
                          <a:close/>
                        </a:path>
                      </a:pathLst>
                    </a:custGeom>
                    <a:solidFill>
                      <a:srgbClr val="FF0000">
                        <a:alpha val="48000"/>
                      </a:srgbClr>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8" name="Freeform 226">
                      <a:extLst>
                        <a:ext uri="{FF2B5EF4-FFF2-40B4-BE49-F238E27FC236}">
                          <a16:creationId xmlns:a16="http://schemas.microsoft.com/office/drawing/2014/main" id="{34878509-4993-FE45-BBF1-C85CDB34FDCD}"/>
                        </a:ext>
                      </a:extLst>
                    </p:cNvPr>
                    <p:cNvSpPr/>
                    <p:nvPr/>
                  </p:nvSpPr>
                  <p:spPr>
                    <a:xfrm rot="2651766">
                      <a:off x="2982120" y="1167136"/>
                      <a:ext cx="169657" cy="139986"/>
                    </a:xfrm>
                    <a:custGeom>
                      <a:avLst/>
                      <a:gdLst>
                        <a:gd name="connsiteX0" fmla="*/ 212167 w 257945"/>
                        <a:gd name="connsiteY0" fmla="*/ 16161 h 137655"/>
                        <a:gd name="connsiteX1" fmla="*/ 139142 w 257945"/>
                        <a:gd name="connsiteY1" fmla="*/ 286 h 137655"/>
                        <a:gd name="connsiteX2" fmla="*/ 50242 w 257945"/>
                        <a:gd name="connsiteY2" fmla="*/ 9811 h 137655"/>
                        <a:gd name="connsiteX3" fmla="*/ 12142 w 257945"/>
                        <a:gd name="connsiteY3" fmla="*/ 54261 h 137655"/>
                        <a:gd name="connsiteX4" fmla="*/ 8967 w 257945"/>
                        <a:gd name="connsiteY4" fmla="*/ 98711 h 137655"/>
                        <a:gd name="connsiteX5" fmla="*/ 123267 w 257945"/>
                        <a:gd name="connsiteY5" fmla="*/ 133636 h 137655"/>
                        <a:gd name="connsiteX6" fmla="*/ 231217 w 257945"/>
                        <a:gd name="connsiteY6" fmla="*/ 127286 h 137655"/>
                        <a:gd name="connsiteX7" fmla="*/ 256617 w 257945"/>
                        <a:gd name="connsiteY7" fmla="*/ 47911 h 137655"/>
                        <a:gd name="connsiteX8" fmla="*/ 212167 w 257945"/>
                        <a:gd name="connsiteY8" fmla="*/ 16161 h 137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945" h="137655">
                          <a:moveTo>
                            <a:pt x="212167" y="16161"/>
                          </a:moveTo>
                          <a:cubicBezTo>
                            <a:pt x="192588" y="8223"/>
                            <a:pt x="166129" y="1344"/>
                            <a:pt x="139142" y="286"/>
                          </a:cubicBezTo>
                          <a:cubicBezTo>
                            <a:pt x="112155" y="-772"/>
                            <a:pt x="71409" y="815"/>
                            <a:pt x="50242" y="9811"/>
                          </a:cubicBezTo>
                          <a:cubicBezTo>
                            <a:pt x="29075" y="18807"/>
                            <a:pt x="19021" y="39444"/>
                            <a:pt x="12142" y="54261"/>
                          </a:cubicBezTo>
                          <a:cubicBezTo>
                            <a:pt x="5263" y="69078"/>
                            <a:pt x="-9554" y="85482"/>
                            <a:pt x="8967" y="98711"/>
                          </a:cubicBezTo>
                          <a:cubicBezTo>
                            <a:pt x="27488" y="111940"/>
                            <a:pt x="86225" y="128874"/>
                            <a:pt x="123267" y="133636"/>
                          </a:cubicBezTo>
                          <a:cubicBezTo>
                            <a:pt x="160309" y="138398"/>
                            <a:pt x="208992" y="141574"/>
                            <a:pt x="231217" y="127286"/>
                          </a:cubicBezTo>
                          <a:cubicBezTo>
                            <a:pt x="253442" y="112998"/>
                            <a:pt x="261379" y="67490"/>
                            <a:pt x="256617" y="47911"/>
                          </a:cubicBezTo>
                          <a:cubicBezTo>
                            <a:pt x="251855" y="28332"/>
                            <a:pt x="231746" y="24099"/>
                            <a:pt x="212167" y="16161"/>
                          </a:cubicBezTo>
                          <a:close/>
                        </a:path>
                      </a:pathLst>
                    </a:custGeom>
                    <a:solidFill>
                      <a:schemeClr val="accent2">
                        <a:lumMod val="60000"/>
                        <a:lumOff val="40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9" name="Freeform 227">
                      <a:extLst>
                        <a:ext uri="{FF2B5EF4-FFF2-40B4-BE49-F238E27FC236}">
                          <a16:creationId xmlns:a16="http://schemas.microsoft.com/office/drawing/2014/main" id="{499AC223-268D-3846-8614-74CC61AAD1D1}"/>
                        </a:ext>
                      </a:extLst>
                    </p:cNvPr>
                    <p:cNvSpPr/>
                    <p:nvPr/>
                  </p:nvSpPr>
                  <p:spPr>
                    <a:xfrm>
                      <a:off x="2845358" y="1101439"/>
                      <a:ext cx="257945" cy="139986"/>
                    </a:xfrm>
                    <a:custGeom>
                      <a:avLst/>
                      <a:gdLst>
                        <a:gd name="connsiteX0" fmla="*/ 212167 w 257945"/>
                        <a:gd name="connsiteY0" fmla="*/ 16161 h 137655"/>
                        <a:gd name="connsiteX1" fmla="*/ 139142 w 257945"/>
                        <a:gd name="connsiteY1" fmla="*/ 286 h 137655"/>
                        <a:gd name="connsiteX2" fmla="*/ 50242 w 257945"/>
                        <a:gd name="connsiteY2" fmla="*/ 9811 h 137655"/>
                        <a:gd name="connsiteX3" fmla="*/ 12142 w 257945"/>
                        <a:gd name="connsiteY3" fmla="*/ 54261 h 137655"/>
                        <a:gd name="connsiteX4" fmla="*/ 8967 w 257945"/>
                        <a:gd name="connsiteY4" fmla="*/ 98711 h 137655"/>
                        <a:gd name="connsiteX5" fmla="*/ 123267 w 257945"/>
                        <a:gd name="connsiteY5" fmla="*/ 133636 h 137655"/>
                        <a:gd name="connsiteX6" fmla="*/ 231217 w 257945"/>
                        <a:gd name="connsiteY6" fmla="*/ 127286 h 137655"/>
                        <a:gd name="connsiteX7" fmla="*/ 256617 w 257945"/>
                        <a:gd name="connsiteY7" fmla="*/ 47911 h 137655"/>
                        <a:gd name="connsiteX8" fmla="*/ 212167 w 257945"/>
                        <a:gd name="connsiteY8" fmla="*/ 16161 h 137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945" h="137655">
                          <a:moveTo>
                            <a:pt x="212167" y="16161"/>
                          </a:moveTo>
                          <a:cubicBezTo>
                            <a:pt x="192588" y="8223"/>
                            <a:pt x="166129" y="1344"/>
                            <a:pt x="139142" y="286"/>
                          </a:cubicBezTo>
                          <a:cubicBezTo>
                            <a:pt x="112155" y="-772"/>
                            <a:pt x="71409" y="815"/>
                            <a:pt x="50242" y="9811"/>
                          </a:cubicBezTo>
                          <a:cubicBezTo>
                            <a:pt x="29075" y="18807"/>
                            <a:pt x="19021" y="39444"/>
                            <a:pt x="12142" y="54261"/>
                          </a:cubicBezTo>
                          <a:cubicBezTo>
                            <a:pt x="5263" y="69078"/>
                            <a:pt x="-9554" y="85482"/>
                            <a:pt x="8967" y="98711"/>
                          </a:cubicBezTo>
                          <a:cubicBezTo>
                            <a:pt x="27488" y="111940"/>
                            <a:pt x="86225" y="128874"/>
                            <a:pt x="123267" y="133636"/>
                          </a:cubicBezTo>
                          <a:cubicBezTo>
                            <a:pt x="160309" y="138398"/>
                            <a:pt x="208992" y="141574"/>
                            <a:pt x="231217" y="127286"/>
                          </a:cubicBezTo>
                          <a:cubicBezTo>
                            <a:pt x="253442" y="112998"/>
                            <a:pt x="261379" y="67490"/>
                            <a:pt x="256617" y="47911"/>
                          </a:cubicBezTo>
                          <a:cubicBezTo>
                            <a:pt x="251855" y="28332"/>
                            <a:pt x="231746" y="24099"/>
                            <a:pt x="212167" y="16161"/>
                          </a:cubicBezTo>
                          <a:close/>
                        </a:path>
                      </a:pathLst>
                    </a:custGeom>
                    <a:solidFill>
                      <a:schemeClr val="accent2">
                        <a:lumMod val="60000"/>
                        <a:lumOff val="40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0" name="Freeform 228">
                      <a:extLst>
                        <a:ext uri="{FF2B5EF4-FFF2-40B4-BE49-F238E27FC236}">
                          <a16:creationId xmlns:a16="http://schemas.microsoft.com/office/drawing/2014/main" id="{14973683-1F49-8F42-A724-0383E30223FC}"/>
                        </a:ext>
                      </a:extLst>
                    </p:cNvPr>
                    <p:cNvSpPr/>
                    <p:nvPr/>
                  </p:nvSpPr>
                  <p:spPr>
                    <a:xfrm>
                      <a:off x="3003550" y="1174154"/>
                      <a:ext cx="99914" cy="73661"/>
                    </a:xfrm>
                    <a:custGeom>
                      <a:avLst/>
                      <a:gdLst>
                        <a:gd name="connsiteX0" fmla="*/ 92075 w 99914"/>
                        <a:gd name="connsiteY0" fmla="*/ 3771 h 73661"/>
                        <a:gd name="connsiteX1" fmla="*/ 92075 w 99914"/>
                        <a:gd name="connsiteY1" fmla="*/ 60921 h 73661"/>
                        <a:gd name="connsiteX2" fmla="*/ 44450 w 99914"/>
                        <a:gd name="connsiteY2" fmla="*/ 73621 h 73661"/>
                        <a:gd name="connsiteX3" fmla="*/ 9525 w 99914"/>
                        <a:gd name="connsiteY3" fmla="*/ 64096 h 73661"/>
                        <a:gd name="connsiteX4" fmla="*/ 0 w 99914"/>
                        <a:gd name="connsiteY4" fmla="*/ 41871 h 73661"/>
                        <a:gd name="connsiteX5" fmla="*/ 15875 w 99914"/>
                        <a:gd name="connsiteY5" fmla="*/ 10121 h 73661"/>
                        <a:gd name="connsiteX6" fmla="*/ 92075 w 99914"/>
                        <a:gd name="connsiteY6" fmla="*/ 3771 h 7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14" h="73661">
                          <a:moveTo>
                            <a:pt x="92075" y="3771"/>
                          </a:moveTo>
                          <a:cubicBezTo>
                            <a:pt x="104775" y="12238"/>
                            <a:pt x="100013" y="49279"/>
                            <a:pt x="92075" y="60921"/>
                          </a:cubicBezTo>
                          <a:cubicBezTo>
                            <a:pt x="84137" y="72563"/>
                            <a:pt x="58208" y="73092"/>
                            <a:pt x="44450" y="73621"/>
                          </a:cubicBezTo>
                          <a:cubicBezTo>
                            <a:pt x="30692" y="74150"/>
                            <a:pt x="16933" y="69388"/>
                            <a:pt x="9525" y="64096"/>
                          </a:cubicBezTo>
                          <a:cubicBezTo>
                            <a:pt x="2117" y="58804"/>
                            <a:pt x="-1058" y="50867"/>
                            <a:pt x="0" y="41871"/>
                          </a:cubicBezTo>
                          <a:cubicBezTo>
                            <a:pt x="1058" y="32875"/>
                            <a:pt x="2646" y="17529"/>
                            <a:pt x="15875" y="10121"/>
                          </a:cubicBezTo>
                          <a:cubicBezTo>
                            <a:pt x="29104" y="2713"/>
                            <a:pt x="79375" y="-4696"/>
                            <a:pt x="92075" y="3771"/>
                          </a:cubicBezTo>
                          <a:close/>
                        </a:path>
                      </a:pathLst>
                    </a:custGeom>
                    <a:solidFill>
                      <a:srgbClr val="D996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20" name="Freeform 244">
                    <a:extLst>
                      <a:ext uri="{FF2B5EF4-FFF2-40B4-BE49-F238E27FC236}">
                        <a16:creationId xmlns:a16="http://schemas.microsoft.com/office/drawing/2014/main" id="{3B8F2863-34F6-7A40-976E-61FEC83034D7}"/>
                      </a:ext>
                    </a:extLst>
                  </p:cNvPr>
                  <p:cNvSpPr/>
                  <p:nvPr/>
                </p:nvSpPr>
                <p:spPr>
                  <a:xfrm>
                    <a:off x="2077343" y="5901942"/>
                    <a:ext cx="239783" cy="156600"/>
                  </a:xfrm>
                  <a:custGeom>
                    <a:avLst/>
                    <a:gdLst>
                      <a:gd name="connsiteX0" fmla="*/ 25641 w 102459"/>
                      <a:gd name="connsiteY0" fmla="*/ 25684 h 76734"/>
                      <a:gd name="connsiteX1" fmla="*/ 241 w 102459"/>
                      <a:gd name="connsiteY1" fmla="*/ 70134 h 76734"/>
                      <a:gd name="connsiteX2" fmla="*/ 16116 w 102459"/>
                      <a:gd name="connsiteY2" fmla="*/ 76484 h 76734"/>
                      <a:gd name="connsiteX3" fmla="*/ 66916 w 102459"/>
                      <a:gd name="connsiteY3" fmla="*/ 73309 h 76734"/>
                      <a:gd name="connsiteX4" fmla="*/ 92316 w 102459"/>
                      <a:gd name="connsiteY4" fmla="*/ 54259 h 76734"/>
                      <a:gd name="connsiteX5" fmla="*/ 101841 w 102459"/>
                      <a:gd name="connsiteY5" fmla="*/ 19334 h 76734"/>
                      <a:gd name="connsiteX6" fmla="*/ 76441 w 102459"/>
                      <a:gd name="connsiteY6" fmla="*/ 284 h 76734"/>
                      <a:gd name="connsiteX7" fmla="*/ 25641 w 102459"/>
                      <a:gd name="connsiteY7" fmla="*/ 25684 h 76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459" h="76734">
                        <a:moveTo>
                          <a:pt x="25641" y="25684"/>
                        </a:moveTo>
                        <a:cubicBezTo>
                          <a:pt x="12941" y="37326"/>
                          <a:pt x="1828" y="61667"/>
                          <a:pt x="241" y="70134"/>
                        </a:cubicBezTo>
                        <a:cubicBezTo>
                          <a:pt x="-1346" y="78601"/>
                          <a:pt x="5004" y="75955"/>
                          <a:pt x="16116" y="76484"/>
                        </a:cubicBezTo>
                        <a:cubicBezTo>
                          <a:pt x="27228" y="77013"/>
                          <a:pt x="54216" y="77013"/>
                          <a:pt x="66916" y="73309"/>
                        </a:cubicBezTo>
                        <a:cubicBezTo>
                          <a:pt x="79616" y="69605"/>
                          <a:pt x="86495" y="63255"/>
                          <a:pt x="92316" y="54259"/>
                        </a:cubicBezTo>
                        <a:cubicBezTo>
                          <a:pt x="98137" y="45263"/>
                          <a:pt x="104487" y="28330"/>
                          <a:pt x="101841" y="19334"/>
                        </a:cubicBezTo>
                        <a:cubicBezTo>
                          <a:pt x="99195" y="10338"/>
                          <a:pt x="89670" y="2930"/>
                          <a:pt x="76441" y="284"/>
                        </a:cubicBezTo>
                        <a:cubicBezTo>
                          <a:pt x="63212" y="-2362"/>
                          <a:pt x="38341" y="14042"/>
                          <a:pt x="25641" y="25684"/>
                        </a:cubicBezTo>
                        <a:close/>
                      </a:path>
                    </a:pathLst>
                  </a:custGeom>
                  <a:solidFill>
                    <a:schemeClr val="bg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41" name="Group 440">
                    <a:extLst>
                      <a:ext uri="{FF2B5EF4-FFF2-40B4-BE49-F238E27FC236}">
                        <a16:creationId xmlns:a16="http://schemas.microsoft.com/office/drawing/2014/main" id="{4D947579-D307-D642-9006-96D3CAAC4B5F}"/>
                      </a:ext>
                    </a:extLst>
                  </p:cNvPr>
                  <p:cNvGrpSpPr/>
                  <p:nvPr/>
                </p:nvGrpSpPr>
                <p:grpSpPr>
                  <a:xfrm>
                    <a:off x="1140203" y="5978441"/>
                    <a:ext cx="1022258" cy="737329"/>
                    <a:chOff x="2066928" y="2627764"/>
                    <a:chExt cx="821914" cy="592825"/>
                  </a:xfrm>
                </p:grpSpPr>
                <p:grpSp>
                  <p:nvGrpSpPr>
                    <p:cNvPr id="442" name="Group 441">
                      <a:extLst>
                        <a:ext uri="{FF2B5EF4-FFF2-40B4-BE49-F238E27FC236}">
                          <a16:creationId xmlns:a16="http://schemas.microsoft.com/office/drawing/2014/main" id="{8AEB8EB7-20F2-DE4A-A9D0-A31274C23DF7}"/>
                        </a:ext>
                      </a:extLst>
                    </p:cNvPr>
                    <p:cNvGrpSpPr/>
                    <p:nvPr/>
                  </p:nvGrpSpPr>
                  <p:grpSpPr>
                    <a:xfrm>
                      <a:off x="2066928" y="2627764"/>
                      <a:ext cx="821914" cy="592825"/>
                      <a:chOff x="2066928" y="2627764"/>
                      <a:chExt cx="821914" cy="592825"/>
                    </a:xfrm>
                  </p:grpSpPr>
                  <p:sp>
                    <p:nvSpPr>
                      <p:cNvPr id="458" name="Freeform 457">
                        <a:extLst>
                          <a:ext uri="{FF2B5EF4-FFF2-40B4-BE49-F238E27FC236}">
                            <a16:creationId xmlns:a16="http://schemas.microsoft.com/office/drawing/2014/main" id="{6CCDFDB0-20FC-BF47-A94B-E1512DB23777}"/>
                          </a:ext>
                        </a:extLst>
                      </p:cNvPr>
                      <p:cNvSpPr/>
                      <p:nvPr/>
                    </p:nvSpPr>
                    <p:spPr>
                      <a:xfrm>
                        <a:off x="2136303" y="3009712"/>
                        <a:ext cx="520870" cy="200151"/>
                      </a:xfrm>
                      <a:custGeom>
                        <a:avLst/>
                        <a:gdLst>
                          <a:gd name="connsiteX0" fmla="*/ 40811 w 2966194"/>
                          <a:gd name="connsiteY0" fmla="*/ 167363 h 1139803"/>
                          <a:gd name="connsiteX1" fmla="*/ 358330 w 2966194"/>
                          <a:gd name="connsiteY1" fmla="*/ 501543 h 1139803"/>
                          <a:gd name="connsiteX2" fmla="*/ 609003 w 2966194"/>
                          <a:gd name="connsiteY2" fmla="*/ 735469 h 1139803"/>
                          <a:gd name="connsiteX3" fmla="*/ 859676 w 2966194"/>
                          <a:gd name="connsiteY3" fmla="*/ 935977 h 1139803"/>
                          <a:gd name="connsiteX4" fmla="*/ 1076926 w 2966194"/>
                          <a:gd name="connsiteY4" fmla="*/ 1019522 h 1139803"/>
                          <a:gd name="connsiteX5" fmla="*/ 1511427 w 2966194"/>
                          <a:gd name="connsiteY5" fmla="*/ 802305 h 1139803"/>
                          <a:gd name="connsiteX6" fmla="*/ 1762100 w 2966194"/>
                          <a:gd name="connsiteY6" fmla="*/ 802305 h 1139803"/>
                          <a:gd name="connsiteX7" fmla="*/ 2062908 w 2966194"/>
                          <a:gd name="connsiteY7" fmla="*/ 935977 h 1139803"/>
                          <a:gd name="connsiteX8" fmla="*/ 2497408 w 2966194"/>
                          <a:gd name="connsiteY8" fmla="*/ 1069649 h 1139803"/>
                          <a:gd name="connsiteX9" fmla="*/ 2814927 w 2966194"/>
                          <a:gd name="connsiteY9" fmla="*/ 1136485 h 1139803"/>
                          <a:gd name="connsiteX10" fmla="*/ 2831639 w 2966194"/>
                          <a:gd name="connsiteY10" fmla="*/ 969395 h 1139803"/>
                          <a:gd name="connsiteX11" fmla="*/ 2798216 w 2966194"/>
                          <a:gd name="connsiteY11" fmla="*/ 785596 h 1139803"/>
                          <a:gd name="connsiteX12" fmla="*/ 2965331 w 2966194"/>
                          <a:gd name="connsiteY12" fmla="*/ 534961 h 1139803"/>
                          <a:gd name="connsiteX13" fmla="*/ 2714658 w 2966194"/>
                          <a:gd name="connsiteY13" fmla="*/ 284326 h 1139803"/>
                          <a:gd name="connsiteX14" fmla="*/ 1478004 w 2966194"/>
                          <a:gd name="connsiteY14" fmla="*/ 267617 h 1139803"/>
                          <a:gd name="connsiteX15" fmla="*/ 859676 w 2966194"/>
                          <a:gd name="connsiteY15" fmla="*/ 250908 h 1139803"/>
                          <a:gd name="connsiteX16" fmla="*/ 258061 w 2966194"/>
                          <a:gd name="connsiteY16" fmla="*/ 117236 h 1139803"/>
                          <a:gd name="connsiteX17" fmla="*/ 24099 w 2966194"/>
                          <a:gd name="connsiteY17" fmla="*/ 273 h 1139803"/>
                          <a:gd name="connsiteX18" fmla="*/ 40811 w 2966194"/>
                          <a:gd name="connsiteY18" fmla="*/ 167363 h 113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66194" h="1139803">
                            <a:moveTo>
                              <a:pt x="40811" y="167363"/>
                            </a:moveTo>
                            <a:cubicBezTo>
                              <a:pt x="96516" y="250908"/>
                              <a:pt x="263631" y="406859"/>
                              <a:pt x="358330" y="501543"/>
                            </a:cubicBezTo>
                            <a:cubicBezTo>
                              <a:pt x="453029" y="596227"/>
                              <a:pt x="525445" y="663063"/>
                              <a:pt x="609003" y="735469"/>
                            </a:cubicBezTo>
                            <a:cubicBezTo>
                              <a:pt x="692561" y="807875"/>
                              <a:pt x="781689" y="888635"/>
                              <a:pt x="859676" y="935977"/>
                            </a:cubicBezTo>
                            <a:cubicBezTo>
                              <a:pt x="937663" y="983319"/>
                              <a:pt x="968301" y="1041801"/>
                              <a:pt x="1076926" y="1019522"/>
                            </a:cubicBezTo>
                            <a:cubicBezTo>
                              <a:pt x="1185551" y="997243"/>
                              <a:pt x="1397231" y="838508"/>
                              <a:pt x="1511427" y="802305"/>
                            </a:cubicBezTo>
                            <a:cubicBezTo>
                              <a:pt x="1625623" y="766102"/>
                              <a:pt x="1670187" y="780026"/>
                              <a:pt x="1762100" y="802305"/>
                            </a:cubicBezTo>
                            <a:cubicBezTo>
                              <a:pt x="1854014" y="824584"/>
                              <a:pt x="1940357" y="891420"/>
                              <a:pt x="2062908" y="935977"/>
                            </a:cubicBezTo>
                            <a:cubicBezTo>
                              <a:pt x="2185459" y="980534"/>
                              <a:pt x="2372072" y="1036231"/>
                              <a:pt x="2497408" y="1069649"/>
                            </a:cubicBezTo>
                            <a:cubicBezTo>
                              <a:pt x="2622745" y="1103067"/>
                              <a:pt x="2759222" y="1153194"/>
                              <a:pt x="2814927" y="1136485"/>
                            </a:cubicBezTo>
                            <a:cubicBezTo>
                              <a:pt x="2870632" y="1119776"/>
                              <a:pt x="2834424" y="1027876"/>
                              <a:pt x="2831639" y="969395"/>
                            </a:cubicBezTo>
                            <a:cubicBezTo>
                              <a:pt x="2828854" y="910914"/>
                              <a:pt x="2775934" y="858002"/>
                              <a:pt x="2798216" y="785596"/>
                            </a:cubicBezTo>
                            <a:cubicBezTo>
                              <a:pt x="2820498" y="713190"/>
                              <a:pt x="2979257" y="618506"/>
                              <a:pt x="2965331" y="534961"/>
                            </a:cubicBezTo>
                            <a:cubicBezTo>
                              <a:pt x="2951405" y="451416"/>
                              <a:pt x="2962546" y="328883"/>
                              <a:pt x="2714658" y="284326"/>
                            </a:cubicBezTo>
                            <a:cubicBezTo>
                              <a:pt x="2466770" y="239769"/>
                              <a:pt x="1478004" y="267617"/>
                              <a:pt x="1478004" y="267617"/>
                            </a:cubicBezTo>
                            <a:lnTo>
                              <a:pt x="859676" y="250908"/>
                            </a:lnTo>
                            <a:cubicBezTo>
                              <a:pt x="656352" y="225844"/>
                              <a:pt x="397324" y="159008"/>
                              <a:pt x="258061" y="117236"/>
                            </a:cubicBezTo>
                            <a:cubicBezTo>
                              <a:pt x="118798" y="75464"/>
                              <a:pt x="54737" y="-5297"/>
                              <a:pt x="24099" y="273"/>
                            </a:cubicBezTo>
                            <a:cubicBezTo>
                              <a:pt x="-6539" y="5843"/>
                              <a:pt x="-14894" y="83818"/>
                              <a:pt x="40811" y="167363"/>
                            </a:cubicBezTo>
                            <a:close/>
                          </a:path>
                        </a:pathLst>
                      </a:custGeom>
                      <a:solidFill>
                        <a:schemeClr val="tx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9" name="Freeform 458">
                        <a:extLst>
                          <a:ext uri="{FF2B5EF4-FFF2-40B4-BE49-F238E27FC236}">
                            <a16:creationId xmlns:a16="http://schemas.microsoft.com/office/drawing/2014/main" id="{24CBFD99-927F-C74A-A366-079889F77AFF}"/>
                          </a:ext>
                        </a:extLst>
                      </p:cNvPr>
                      <p:cNvSpPr/>
                      <p:nvPr/>
                    </p:nvSpPr>
                    <p:spPr>
                      <a:xfrm>
                        <a:off x="2617771" y="3061330"/>
                        <a:ext cx="101500" cy="68394"/>
                      </a:xfrm>
                      <a:custGeom>
                        <a:avLst/>
                        <a:gdLst>
                          <a:gd name="connsiteX0" fmla="*/ 262674 w 578013"/>
                          <a:gd name="connsiteY0" fmla="*/ 13277 h 389481"/>
                          <a:gd name="connsiteX1" fmla="*/ 304144 w 578013"/>
                          <a:gd name="connsiteY1" fmla="*/ 65114 h 389481"/>
                          <a:gd name="connsiteX2" fmla="*/ 361164 w 578013"/>
                          <a:gd name="connsiteY2" fmla="*/ 111767 h 389481"/>
                          <a:gd name="connsiteX3" fmla="*/ 381899 w 578013"/>
                          <a:gd name="connsiteY3" fmla="*/ 168788 h 389481"/>
                          <a:gd name="connsiteX4" fmla="*/ 428552 w 578013"/>
                          <a:gd name="connsiteY4" fmla="*/ 163604 h 389481"/>
                          <a:gd name="connsiteX5" fmla="*/ 501123 w 578013"/>
                          <a:gd name="connsiteY5" fmla="*/ 210257 h 389481"/>
                          <a:gd name="connsiteX6" fmla="*/ 558144 w 578013"/>
                          <a:gd name="connsiteY6" fmla="*/ 241359 h 389481"/>
                          <a:gd name="connsiteX7" fmla="*/ 573695 w 578013"/>
                          <a:gd name="connsiteY7" fmla="*/ 251726 h 389481"/>
                          <a:gd name="connsiteX8" fmla="*/ 532225 w 578013"/>
                          <a:gd name="connsiteY8" fmla="*/ 277645 h 389481"/>
                          <a:gd name="connsiteX9" fmla="*/ 490756 w 578013"/>
                          <a:gd name="connsiteY9" fmla="*/ 267277 h 389481"/>
                          <a:gd name="connsiteX10" fmla="*/ 459654 w 578013"/>
                          <a:gd name="connsiteY10" fmla="*/ 251726 h 389481"/>
                          <a:gd name="connsiteX11" fmla="*/ 563327 w 578013"/>
                          <a:gd name="connsiteY11" fmla="*/ 298379 h 389481"/>
                          <a:gd name="connsiteX12" fmla="*/ 568511 w 578013"/>
                          <a:gd name="connsiteY12" fmla="*/ 324298 h 389481"/>
                          <a:gd name="connsiteX13" fmla="*/ 480389 w 578013"/>
                          <a:gd name="connsiteY13" fmla="*/ 350216 h 389481"/>
                          <a:gd name="connsiteX14" fmla="*/ 454470 w 578013"/>
                          <a:gd name="connsiteY14" fmla="*/ 350216 h 389481"/>
                          <a:gd name="connsiteX15" fmla="*/ 397450 w 578013"/>
                          <a:gd name="connsiteY15" fmla="*/ 303563 h 389481"/>
                          <a:gd name="connsiteX16" fmla="*/ 335246 w 578013"/>
                          <a:gd name="connsiteY16" fmla="*/ 272461 h 389481"/>
                          <a:gd name="connsiteX17" fmla="*/ 335246 w 578013"/>
                          <a:gd name="connsiteY17" fmla="*/ 334665 h 389481"/>
                          <a:gd name="connsiteX18" fmla="*/ 371531 w 578013"/>
                          <a:gd name="connsiteY18" fmla="*/ 365767 h 389481"/>
                          <a:gd name="connsiteX19" fmla="*/ 350797 w 578013"/>
                          <a:gd name="connsiteY19" fmla="*/ 381318 h 389481"/>
                          <a:gd name="connsiteX20" fmla="*/ 278225 w 578013"/>
                          <a:gd name="connsiteY20" fmla="*/ 386502 h 389481"/>
                          <a:gd name="connsiteX21" fmla="*/ 241940 w 578013"/>
                          <a:gd name="connsiteY21" fmla="*/ 334665 h 389481"/>
                          <a:gd name="connsiteX22" fmla="*/ 200470 w 578013"/>
                          <a:gd name="connsiteY22" fmla="*/ 288012 h 389481"/>
                          <a:gd name="connsiteX23" fmla="*/ 127899 w 578013"/>
                          <a:gd name="connsiteY23" fmla="*/ 282828 h 389481"/>
                          <a:gd name="connsiteX24" fmla="*/ 55327 w 578013"/>
                          <a:gd name="connsiteY24" fmla="*/ 246543 h 389481"/>
                          <a:gd name="connsiteX25" fmla="*/ 29409 w 578013"/>
                          <a:gd name="connsiteY25" fmla="*/ 205073 h 389481"/>
                          <a:gd name="connsiteX26" fmla="*/ 3491 w 578013"/>
                          <a:gd name="connsiteY26" fmla="*/ 101400 h 389481"/>
                          <a:gd name="connsiteX27" fmla="*/ 112348 w 578013"/>
                          <a:gd name="connsiteY27" fmla="*/ 8094 h 389481"/>
                          <a:gd name="connsiteX28" fmla="*/ 262674 w 578013"/>
                          <a:gd name="connsiteY28" fmla="*/ 13277 h 3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78013" h="389481">
                            <a:moveTo>
                              <a:pt x="262674" y="13277"/>
                            </a:moveTo>
                            <a:cubicBezTo>
                              <a:pt x="294640" y="22780"/>
                              <a:pt x="287729" y="48699"/>
                              <a:pt x="304144" y="65114"/>
                            </a:cubicBezTo>
                            <a:cubicBezTo>
                              <a:pt x="320559" y="81529"/>
                              <a:pt x="348205" y="94488"/>
                              <a:pt x="361164" y="111767"/>
                            </a:cubicBezTo>
                            <a:cubicBezTo>
                              <a:pt x="374123" y="129046"/>
                              <a:pt x="370668" y="160149"/>
                              <a:pt x="381899" y="168788"/>
                            </a:cubicBezTo>
                            <a:cubicBezTo>
                              <a:pt x="393130" y="177427"/>
                              <a:pt x="408681" y="156693"/>
                              <a:pt x="428552" y="163604"/>
                            </a:cubicBezTo>
                            <a:cubicBezTo>
                              <a:pt x="448423" y="170515"/>
                              <a:pt x="479524" y="197298"/>
                              <a:pt x="501123" y="210257"/>
                            </a:cubicBezTo>
                            <a:cubicBezTo>
                              <a:pt x="522722" y="223216"/>
                              <a:pt x="546049" y="234448"/>
                              <a:pt x="558144" y="241359"/>
                            </a:cubicBezTo>
                            <a:cubicBezTo>
                              <a:pt x="570239" y="248270"/>
                              <a:pt x="578015" y="245678"/>
                              <a:pt x="573695" y="251726"/>
                            </a:cubicBezTo>
                            <a:cubicBezTo>
                              <a:pt x="569375" y="257774"/>
                              <a:pt x="546048" y="275053"/>
                              <a:pt x="532225" y="277645"/>
                            </a:cubicBezTo>
                            <a:cubicBezTo>
                              <a:pt x="518402" y="280237"/>
                              <a:pt x="502851" y="271597"/>
                              <a:pt x="490756" y="267277"/>
                            </a:cubicBezTo>
                            <a:cubicBezTo>
                              <a:pt x="478661" y="262957"/>
                              <a:pt x="447559" y="246542"/>
                              <a:pt x="459654" y="251726"/>
                            </a:cubicBezTo>
                            <a:cubicBezTo>
                              <a:pt x="471749" y="256910"/>
                              <a:pt x="545184" y="286284"/>
                              <a:pt x="563327" y="298379"/>
                            </a:cubicBezTo>
                            <a:cubicBezTo>
                              <a:pt x="581470" y="310474"/>
                              <a:pt x="582334" y="315659"/>
                              <a:pt x="568511" y="324298"/>
                            </a:cubicBezTo>
                            <a:cubicBezTo>
                              <a:pt x="554688" y="332937"/>
                              <a:pt x="499396" y="345896"/>
                              <a:pt x="480389" y="350216"/>
                            </a:cubicBezTo>
                            <a:cubicBezTo>
                              <a:pt x="461382" y="354536"/>
                              <a:pt x="468293" y="357991"/>
                              <a:pt x="454470" y="350216"/>
                            </a:cubicBezTo>
                            <a:cubicBezTo>
                              <a:pt x="440647" y="342441"/>
                              <a:pt x="417321" y="316522"/>
                              <a:pt x="397450" y="303563"/>
                            </a:cubicBezTo>
                            <a:cubicBezTo>
                              <a:pt x="377579" y="290604"/>
                              <a:pt x="345613" y="267277"/>
                              <a:pt x="335246" y="272461"/>
                            </a:cubicBezTo>
                            <a:cubicBezTo>
                              <a:pt x="324879" y="277645"/>
                              <a:pt x="329199" y="319114"/>
                              <a:pt x="335246" y="334665"/>
                            </a:cubicBezTo>
                            <a:cubicBezTo>
                              <a:pt x="341293" y="350216"/>
                              <a:pt x="368939" y="357992"/>
                              <a:pt x="371531" y="365767"/>
                            </a:cubicBezTo>
                            <a:cubicBezTo>
                              <a:pt x="374123" y="373542"/>
                              <a:pt x="366348" y="377862"/>
                              <a:pt x="350797" y="381318"/>
                            </a:cubicBezTo>
                            <a:cubicBezTo>
                              <a:pt x="335246" y="384774"/>
                              <a:pt x="296368" y="394277"/>
                              <a:pt x="278225" y="386502"/>
                            </a:cubicBezTo>
                            <a:cubicBezTo>
                              <a:pt x="260082" y="378727"/>
                              <a:pt x="254899" y="351080"/>
                              <a:pt x="241940" y="334665"/>
                            </a:cubicBezTo>
                            <a:cubicBezTo>
                              <a:pt x="228981" y="318250"/>
                              <a:pt x="219477" y="296651"/>
                              <a:pt x="200470" y="288012"/>
                            </a:cubicBezTo>
                            <a:cubicBezTo>
                              <a:pt x="181463" y="279373"/>
                              <a:pt x="152090" y="289740"/>
                              <a:pt x="127899" y="282828"/>
                            </a:cubicBezTo>
                            <a:cubicBezTo>
                              <a:pt x="103708" y="275916"/>
                              <a:pt x="71742" y="259502"/>
                              <a:pt x="55327" y="246543"/>
                            </a:cubicBezTo>
                            <a:cubicBezTo>
                              <a:pt x="38912" y="233584"/>
                              <a:pt x="38048" y="229263"/>
                              <a:pt x="29409" y="205073"/>
                            </a:cubicBezTo>
                            <a:cubicBezTo>
                              <a:pt x="20770" y="180883"/>
                              <a:pt x="-10332" y="134230"/>
                              <a:pt x="3491" y="101400"/>
                            </a:cubicBezTo>
                            <a:cubicBezTo>
                              <a:pt x="17314" y="68570"/>
                              <a:pt x="68287" y="24509"/>
                              <a:pt x="112348" y="8094"/>
                            </a:cubicBezTo>
                            <a:cubicBezTo>
                              <a:pt x="156409" y="-8321"/>
                              <a:pt x="230708" y="3774"/>
                              <a:pt x="262674" y="13277"/>
                            </a:cubicBezTo>
                            <a:close/>
                          </a:path>
                        </a:pathLst>
                      </a:custGeom>
                      <a:solidFill>
                        <a:schemeClr val="tx1">
                          <a:lumMod val="75000"/>
                          <a:lumOff val="2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0" name="Freeform 459">
                        <a:extLst>
                          <a:ext uri="{FF2B5EF4-FFF2-40B4-BE49-F238E27FC236}">
                            <a16:creationId xmlns:a16="http://schemas.microsoft.com/office/drawing/2014/main" id="{EA46C9ED-321A-6544-B355-F16259414582}"/>
                          </a:ext>
                        </a:extLst>
                      </p:cNvPr>
                      <p:cNvSpPr/>
                      <p:nvPr/>
                    </p:nvSpPr>
                    <p:spPr>
                      <a:xfrm>
                        <a:off x="2066928" y="2627764"/>
                        <a:ext cx="820052" cy="592825"/>
                      </a:xfrm>
                      <a:custGeom>
                        <a:avLst/>
                        <a:gdLst>
                          <a:gd name="connsiteX0" fmla="*/ 4669948 w 4669948"/>
                          <a:gd name="connsiteY0" fmla="*/ 1683835 h 3375966"/>
                          <a:gd name="connsiteX1" fmla="*/ 4614729 w 4669948"/>
                          <a:gd name="connsiteY1" fmla="*/ 1628620 h 3375966"/>
                          <a:gd name="connsiteX2" fmla="*/ 4512180 w 4669948"/>
                          <a:gd name="connsiteY2" fmla="*/ 1589181 h 3375966"/>
                          <a:gd name="connsiteX3" fmla="*/ 4417518 w 4669948"/>
                          <a:gd name="connsiteY3" fmla="*/ 1541853 h 3375966"/>
                          <a:gd name="connsiteX4" fmla="*/ 4220308 w 4669948"/>
                          <a:gd name="connsiteY4" fmla="*/ 1510302 h 3375966"/>
                          <a:gd name="connsiteX5" fmla="*/ 4101981 w 4669948"/>
                          <a:gd name="connsiteY5" fmla="*/ 1391984 h 3375966"/>
                          <a:gd name="connsiteX6" fmla="*/ 3975767 w 4669948"/>
                          <a:gd name="connsiteY6" fmla="*/ 1360433 h 3375966"/>
                          <a:gd name="connsiteX7" fmla="*/ 3770668 w 4669948"/>
                          <a:gd name="connsiteY7" fmla="*/ 1399872 h 3375966"/>
                          <a:gd name="connsiteX8" fmla="*/ 3557680 w 4669948"/>
                          <a:gd name="connsiteY8" fmla="*/ 1384096 h 3375966"/>
                          <a:gd name="connsiteX9" fmla="*/ 3478796 w 4669948"/>
                          <a:gd name="connsiteY9" fmla="*/ 1163236 h 3375966"/>
                          <a:gd name="connsiteX10" fmla="*/ 3336804 w 4669948"/>
                          <a:gd name="connsiteY10" fmla="*/ 863498 h 3375966"/>
                          <a:gd name="connsiteX11" fmla="*/ 3123817 w 4669948"/>
                          <a:gd name="connsiteY11" fmla="*/ 768843 h 3375966"/>
                          <a:gd name="connsiteX12" fmla="*/ 2934494 w 4669948"/>
                          <a:gd name="connsiteY12" fmla="*/ 800395 h 3375966"/>
                          <a:gd name="connsiteX13" fmla="*/ 2768838 w 4669948"/>
                          <a:gd name="connsiteY13" fmla="*/ 966040 h 3375966"/>
                          <a:gd name="connsiteX14" fmla="*/ 2768838 w 4669948"/>
                          <a:gd name="connsiteY14" fmla="*/ 1068582 h 3375966"/>
                          <a:gd name="connsiteX15" fmla="*/ 2839833 w 4669948"/>
                          <a:gd name="connsiteY15" fmla="*/ 1194788 h 3375966"/>
                          <a:gd name="connsiteX16" fmla="*/ 3013379 w 4669948"/>
                          <a:gd name="connsiteY16" fmla="*/ 1336769 h 3375966"/>
                          <a:gd name="connsiteX17" fmla="*/ 3108040 w 4669948"/>
                          <a:gd name="connsiteY17" fmla="*/ 1368321 h 3375966"/>
                          <a:gd name="connsiteX18" fmla="*/ 3179036 w 4669948"/>
                          <a:gd name="connsiteY18" fmla="*/ 1407760 h 3375966"/>
                          <a:gd name="connsiteX19" fmla="*/ 3163259 w 4669948"/>
                          <a:gd name="connsiteY19" fmla="*/ 1439311 h 3375966"/>
                          <a:gd name="connsiteX20" fmla="*/ 3092263 w 4669948"/>
                          <a:gd name="connsiteY20" fmla="*/ 1478751 h 3375966"/>
                          <a:gd name="connsiteX21" fmla="*/ 2918718 w 4669948"/>
                          <a:gd name="connsiteY21" fmla="*/ 1478751 h 3375966"/>
                          <a:gd name="connsiteX22" fmla="*/ 2792503 w 4669948"/>
                          <a:gd name="connsiteY22" fmla="*/ 1455087 h 3375966"/>
                          <a:gd name="connsiteX23" fmla="*/ 2421747 w 4669948"/>
                          <a:gd name="connsiteY23" fmla="*/ 1328881 h 3375966"/>
                          <a:gd name="connsiteX24" fmla="*/ 2043102 w 4669948"/>
                          <a:gd name="connsiteY24" fmla="*/ 1265778 h 3375966"/>
                          <a:gd name="connsiteX25" fmla="*/ 1767007 w 4669948"/>
                          <a:gd name="connsiteY25" fmla="*/ 1320993 h 3375966"/>
                          <a:gd name="connsiteX26" fmla="*/ 1632904 w 4669948"/>
                          <a:gd name="connsiteY26" fmla="*/ 1328881 h 3375966"/>
                          <a:gd name="connsiteX27" fmla="*/ 1419917 w 4669948"/>
                          <a:gd name="connsiteY27" fmla="*/ 1478751 h 3375966"/>
                          <a:gd name="connsiteX28" fmla="*/ 1199041 w 4669948"/>
                          <a:gd name="connsiteY28" fmla="*/ 1731162 h 3375966"/>
                          <a:gd name="connsiteX29" fmla="*/ 1120157 w 4669948"/>
                          <a:gd name="connsiteY29" fmla="*/ 1920471 h 3375966"/>
                          <a:gd name="connsiteX30" fmla="*/ 1025495 w 4669948"/>
                          <a:gd name="connsiteY30" fmla="*/ 2086116 h 3375966"/>
                          <a:gd name="connsiteX31" fmla="*/ 978165 w 4669948"/>
                          <a:gd name="connsiteY31" fmla="*/ 2243873 h 3375966"/>
                          <a:gd name="connsiteX32" fmla="*/ 954500 w 4669948"/>
                          <a:gd name="connsiteY32" fmla="*/ 2299088 h 3375966"/>
                          <a:gd name="connsiteX33" fmla="*/ 757289 w 4669948"/>
                          <a:gd name="connsiteY33" fmla="*/ 2220209 h 3375966"/>
                          <a:gd name="connsiteX34" fmla="*/ 528525 w 4669948"/>
                          <a:gd name="connsiteY34" fmla="*/ 2070340 h 3375966"/>
                          <a:gd name="connsiteX35" fmla="*/ 276095 w 4669948"/>
                          <a:gd name="connsiteY35" fmla="*/ 1786377 h 3375966"/>
                          <a:gd name="connsiteX36" fmla="*/ 205099 w 4669948"/>
                          <a:gd name="connsiteY36" fmla="*/ 1604956 h 3375966"/>
                          <a:gd name="connsiteX37" fmla="*/ 205099 w 4669948"/>
                          <a:gd name="connsiteY37" fmla="*/ 1297330 h 3375966"/>
                          <a:gd name="connsiteX38" fmla="*/ 291872 w 4669948"/>
                          <a:gd name="connsiteY38" fmla="*/ 1060694 h 3375966"/>
                          <a:gd name="connsiteX39" fmla="*/ 473306 w 4669948"/>
                          <a:gd name="connsiteY39" fmla="*/ 808283 h 3375966"/>
                          <a:gd name="connsiteX40" fmla="*/ 844062 w 4669948"/>
                          <a:gd name="connsiteY40" fmla="*/ 382338 h 3375966"/>
                          <a:gd name="connsiteX41" fmla="*/ 1206929 w 4669948"/>
                          <a:gd name="connsiteY41" fmla="*/ 74712 h 3375966"/>
                          <a:gd name="connsiteX42" fmla="*/ 1230595 w 4669948"/>
                          <a:gd name="connsiteY42" fmla="*/ 11609 h 3375966"/>
                          <a:gd name="connsiteX43" fmla="*/ 875615 w 4669948"/>
                          <a:gd name="connsiteY43" fmla="*/ 256133 h 3375966"/>
                          <a:gd name="connsiteX44" fmla="*/ 583744 w 4669948"/>
                          <a:gd name="connsiteY44" fmla="*/ 484880 h 3375966"/>
                          <a:gd name="connsiteX45" fmla="*/ 354979 w 4669948"/>
                          <a:gd name="connsiteY45" fmla="*/ 713628 h 3375966"/>
                          <a:gd name="connsiteX46" fmla="*/ 141992 w 4669948"/>
                          <a:gd name="connsiteY46" fmla="*/ 997591 h 3375966"/>
                          <a:gd name="connsiteX47" fmla="*/ 0 w 4669948"/>
                          <a:gd name="connsiteY47" fmla="*/ 1462975 h 3375966"/>
                          <a:gd name="connsiteX48" fmla="*/ 141992 w 4669948"/>
                          <a:gd name="connsiteY48" fmla="*/ 2030901 h 3375966"/>
                          <a:gd name="connsiteX49" fmla="*/ 520636 w 4669948"/>
                          <a:gd name="connsiteY49" fmla="*/ 2377966 h 3375966"/>
                          <a:gd name="connsiteX50" fmla="*/ 804620 w 4669948"/>
                          <a:gd name="connsiteY50" fmla="*/ 2535724 h 3375966"/>
                          <a:gd name="connsiteX51" fmla="*/ 938723 w 4669948"/>
                          <a:gd name="connsiteY51" fmla="*/ 2559387 h 3375966"/>
                          <a:gd name="connsiteX52" fmla="*/ 1025495 w 4669948"/>
                          <a:gd name="connsiteY52" fmla="*/ 2551499 h 3375966"/>
                          <a:gd name="connsiteX53" fmla="*/ 1104380 w 4669948"/>
                          <a:gd name="connsiteY53" fmla="*/ 2669817 h 3375966"/>
                          <a:gd name="connsiteX54" fmla="*/ 1167487 w 4669948"/>
                          <a:gd name="connsiteY54" fmla="*/ 2796023 h 3375966"/>
                          <a:gd name="connsiteX55" fmla="*/ 1128045 w 4669948"/>
                          <a:gd name="connsiteY55" fmla="*/ 2867014 h 3375966"/>
                          <a:gd name="connsiteX56" fmla="*/ 1120157 w 4669948"/>
                          <a:gd name="connsiteY56" fmla="*/ 2938004 h 3375966"/>
                          <a:gd name="connsiteX57" fmla="*/ 1222706 w 4669948"/>
                          <a:gd name="connsiteY57" fmla="*/ 3008995 h 3375966"/>
                          <a:gd name="connsiteX58" fmla="*/ 1333144 w 4669948"/>
                          <a:gd name="connsiteY58" fmla="*/ 3111537 h 3375966"/>
                          <a:gd name="connsiteX59" fmla="*/ 1522466 w 4669948"/>
                          <a:gd name="connsiteY59" fmla="*/ 3174640 h 3375966"/>
                          <a:gd name="connsiteX60" fmla="*/ 1601351 w 4669948"/>
                          <a:gd name="connsiteY60" fmla="*/ 3261407 h 3375966"/>
                          <a:gd name="connsiteX61" fmla="*/ 1656570 w 4669948"/>
                          <a:gd name="connsiteY61" fmla="*/ 3356061 h 3375966"/>
                          <a:gd name="connsiteX62" fmla="*/ 1703900 w 4669948"/>
                          <a:gd name="connsiteY62" fmla="*/ 3371837 h 3375966"/>
                          <a:gd name="connsiteX63" fmla="*/ 1719677 w 4669948"/>
                          <a:gd name="connsiteY63" fmla="*/ 3300846 h 3375966"/>
                          <a:gd name="connsiteX64" fmla="*/ 1703900 w 4669948"/>
                          <a:gd name="connsiteY64" fmla="*/ 3190416 h 3375966"/>
                          <a:gd name="connsiteX65" fmla="*/ 1703900 w 4669948"/>
                          <a:gd name="connsiteY65" fmla="*/ 3174640 h 3375966"/>
                          <a:gd name="connsiteX66" fmla="*/ 1822226 w 4669948"/>
                          <a:gd name="connsiteY66" fmla="*/ 3245631 h 3375966"/>
                          <a:gd name="connsiteX67" fmla="*/ 1956330 w 4669948"/>
                          <a:gd name="connsiteY67" fmla="*/ 3340285 h 3375966"/>
                          <a:gd name="connsiteX68" fmla="*/ 2011549 w 4669948"/>
                          <a:gd name="connsiteY68" fmla="*/ 3348173 h 3375966"/>
                          <a:gd name="connsiteX69" fmla="*/ 2035214 w 4669948"/>
                          <a:gd name="connsiteY69" fmla="*/ 3316622 h 3375966"/>
                          <a:gd name="connsiteX70" fmla="*/ 2035214 w 4669948"/>
                          <a:gd name="connsiteY70" fmla="*/ 3269294 h 3375966"/>
                          <a:gd name="connsiteX71" fmla="*/ 1853780 w 4669948"/>
                          <a:gd name="connsiteY71" fmla="*/ 3158864 h 3375966"/>
                          <a:gd name="connsiteX72" fmla="*/ 2074656 w 4669948"/>
                          <a:gd name="connsiteY72" fmla="*/ 3300846 h 3375966"/>
                          <a:gd name="connsiteX73" fmla="*/ 2129875 w 4669948"/>
                          <a:gd name="connsiteY73" fmla="*/ 3245631 h 3375966"/>
                          <a:gd name="connsiteX74" fmla="*/ 2129875 w 4669948"/>
                          <a:gd name="connsiteY74" fmla="*/ 3206192 h 3375966"/>
                          <a:gd name="connsiteX75" fmla="*/ 1924776 w 4669948"/>
                          <a:gd name="connsiteY75" fmla="*/ 3103649 h 3375966"/>
                          <a:gd name="connsiteX76" fmla="*/ 2137763 w 4669948"/>
                          <a:gd name="connsiteY76" fmla="*/ 3190416 h 3375966"/>
                          <a:gd name="connsiteX77" fmla="*/ 2161429 w 4669948"/>
                          <a:gd name="connsiteY77" fmla="*/ 3166752 h 3375966"/>
                          <a:gd name="connsiteX78" fmla="*/ 2106210 w 4669948"/>
                          <a:gd name="connsiteY78" fmla="*/ 3111537 h 3375966"/>
                          <a:gd name="connsiteX79" fmla="*/ 1995772 w 4669948"/>
                          <a:gd name="connsiteY79" fmla="*/ 3048434 h 3375966"/>
                          <a:gd name="connsiteX80" fmla="*/ 1908999 w 4669948"/>
                          <a:gd name="connsiteY80" fmla="*/ 3001107 h 3375966"/>
                          <a:gd name="connsiteX81" fmla="*/ 1940553 w 4669948"/>
                          <a:gd name="connsiteY81" fmla="*/ 2969556 h 3375966"/>
                          <a:gd name="connsiteX82" fmla="*/ 1759119 w 4669948"/>
                          <a:gd name="connsiteY82" fmla="*/ 2985332 h 3375966"/>
                          <a:gd name="connsiteX83" fmla="*/ 1577685 w 4669948"/>
                          <a:gd name="connsiteY83" fmla="*/ 2961668 h 3375966"/>
                          <a:gd name="connsiteX84" fmla="*/ 1506689 w 4669948"/>
                          <a:gd name="connsiteY84" fmla="*/ 2945892 h 3375966"/>
                          <a:gd name="connsiteX85" fmla="*/ 1404140 w 4669948"/>
                          <a:gd name="connsiteY85" fmla="*/ 2874902 h 3375966"/>
                          <a:gd name="connsiteX86" fmla="*/ 1506689 w 4669948"/>
                          <a:gd name="connsiteY86" fmla="*/ 2827574 h 3375966"/>
                          <a:gd name="connsiteX87" fmla="*/ 1640793 w 4669948"/>
                          <a:gd name="connsiteY87" fmla="*/ 2796023 h 3375966"/>
                          <a:gd name="connsiteX88" fmla="*/ 1743342 w 4669948"/>
                          <a:gd name="connsiteY88" fmla="*/ 2867014 h 3375966"/>
                          <a:gd name="connsiteX89" fmla="*/ 1838003 w 4669948"/>
                          <a:gd name="connsiteY89" fmla="*/ 2898565 h 3375966"/>
                          <a:gd name="connsiteX90" fmla="*/ 2058879 w 4669948"/>
                          <a:gd name="connsiteY90" fmla="*/ 2922229 h 3375966"/>
                          <a:gd name="connsiteX91" fmla="*/ 2303420 w 4669948"/>
                          <a:gd name="connsiteY91" fmla="*/ 2945892 h 3375966"/>
                          <a:gd name="connsiteX92" fmla="*/ 2437524 w 4669948"/>
                          <a:gd name="connsiteY92" fmla="*/ 2945892 h 3375966"/>
                          <a:gd name="connsiteX93" fmla="*/ 2555850 w 4669948"/>
                          <a:gd name="connsiteY93" fmla="*/ 2977444 h 3375966"/>
                          <a:gd name="connsiteX94" fmla="*/ 2689953 w 4669948"/>
                          <a:gd name="connsiteY94" fmla="*/ 2961668 h 3375966"/>
                          <a:gd name="connsiteX95" fmla="*/ 2776726 w 4669948"/>
                          <a:gd name="connsiteY95" fmla="*/ 3056322 h 3375966"/>
                          <a:gd name="connsiteX96" fmla="*/ 2926606 w 4669948"/>
                          <a:gd name="connsiteY96" fmla="*/ 3150977 h 3375966"/>
                          <a:gd name="connsiteX97" fmla="*/ 3013379 w 4669948"/>
                          <a:gd name="connsiteY97" fmla="*/ 3214079 h 3375966"/>
                          <a:gd name="connsiteX98" fmla="*/ 3115928 w 4669948"/>
                          <a:gd name="connsiteY98" fmla="*/ 3245631 h 3375966"/>
                          <a:gd name="connsiteX99" fmla="*/ 3202701 w 4669948"/>
                          <a:gd name="connsiteY99" fmla="*/ 3340285 h 3375966"/>
                          <a:gd name="connsiteX100" fmla="*/ 3226366 w 4669948"/>
                          <a:gd name="connsiteY100" fmla="*/ 3340285 h 3375966"/>
                          <a:gd name="connsiteX101" fmla="*/ 3210589 w 4669948"/>
                          <a:gd name="connsiteY101" fmla="*/ 3245631 h 3375966"/>
                          <a:gd name="connsiteX102" fmla="*/ 3250031 w 4669948"/>
                          <a:gd name="connsiteY102" fmla="*/ 3229855 h 3375966"/>
                          <a:gd name="connsiteX103" fmla="*/ 3423577 w 4669948"/>
                          <a:gd name="connsiteY103" fmla="*/ 3221967 h 3375966"/>
                          <a:gd name="connsiteX104" fmla="*/ 3463019 w 4669948"/>
                          <a:gd name="connsiteY104" fmla="*/ 3206192 h 3375966"/>
                          <a:gd name="connsiteX105" fmla="*/ 3431465 w 4669948"/>
                          <a:gd name="connsiteY105" fmla="*/ 3166752 h 3375966"/>
                          <a:gd name="connsiteX106" fmla="*/ 3470907 w 4669948"/>
                          <a:gd name="connsiteY106" fmla="*/ 3095762 h 3375966"/>
                          <a:gd name="connsiteX107" fmla="*/ 3431465 w 4669948"/>
                          <a:gd name="connsiteY107" fmla="*/ 3087874 h 3375966"/>
                          <a:gd name="connsiteX108" fmla="*/ 3399912 w 4669948"/>
                          <a:gd name="connsiteY108" fmla="*/ 3040547 h 3375966"/>
                          <a:gd name="connsiteX109" fmla="*/ 3242143 w 4669948"/>
                          <a:gd name="connsiteY109" fmla="*/ 3040547 h 3375966"/>
                          <a:gd name="connsiteX110" fmla="*/ 3171147 w 4669948"/>
                          <a:gd name="connsiteY110" fmla="*/ 3016883 h 3375966"/>
                          <a:gd name="connsiteX111" fmla="*/ 3068598 w 4669948"/>
                          <a:gd name="connsiteY111" fmla="*/ 2938004 h 3375966"/>
                          <a:gd name="connsiteX112" fmla="*/ 3139594 w 4669948"/>
                          <a:gd name="connsiteY112" fmla="*/ 2803911 h 3375966"/>
                          <a:gd name="connsiteX113" fmla="*/ 3234255 w 4669948"/>
                          <a:gd name="connsiteY113" fmla="*/ 2709257 h 3375966"/>
                          <a:gd name="connsiteX114" fmla="*/ 3455131 w 4669948"/>
                          <a:gd name="connsiteY114" fmla="*/ 2519948 h 3375966"/>
                          <a:gd name="connsiteX115" fmla="*/ 3510350 w 4669948"/>
                          <a:gd name="connsiteY115" fmla="*/ 2472621 h 3375966"/>
                          <a:gd name="connsiteX116" fmla="*/ 3644453 w 4669948"/>
                          <a:gd name="connsiteY116" fmla="*/ 2409518 h 3375966"/>
                          <a:gd name="connsiteX117" fmla="*/ 3652341 w 4669948"/>
                          <a:gd name="connsiteY117" fmla="*/ 2377966 h 3375966"/>
                          <a:gd name="connsiteX118" fmla="*/ 3762779 w 4669948"/>
                          <a:gd name="connsiteY118" fmla="*/ 2338527 h 3375966"/>
                          <a:gd name="connsiteX119" fmla="*/ 3825887 w 4669948"/>
                          <a:gd name="connsiteY119" fmla="*/ 2306976 h 3375966"/>
                          <a:gd name="connsiteX120" fmla="*/ 3888994 w 4669948"/>
                          <a:gd name="connsiteY120" fmla="*/ 2299088 h 3375966"/>
                          <a:gd name="connsiteX121" fmla="*/ 3975767 w 4669948"/>
                          <a:gd name="connsiteY121" fmla="*/ 2251761 h 3375966"/>
                          <a:gd name="connsiteX122" fmla="*/ 4117758 w 4669948"/>
                          <a:gd name="connsiteY122" fmla="*/ 2149219 h 3375966"/>
                          <a:gd name="connsiteX123" fmla="*/ 4141424 w 4669948"/>
                          <a:gd name="connsiteY123" fmla="*/ 2125555 h 3375966"/>
                          <a:gd name="connsiteX124" fmla="*/ 4251862 w 4669948"/>
                          <a:gd name="connsiteY124" fmla="*/ 2109779 h 3375966"/>
                          <a:gd name="connsiteX125" fmla="*/ 4401742 w 4669948"/>
                          <a:gd name="connsiteY125" fmla="*/ 2070340 h 3375966"/>
                          <a:gd name="connsiteX126" fmla="*/ 4520068 w 4669948"/>
                          <a:gd name="connsiteY126" fmla="*/ 1999349 h 3375966"/>
                          <a:gd name="connsiteX127" fmla="*/ 4646283 w 4669948"/>
                          <a:gd name="connsiteY127" fmla="*/ 1873144 h 3375966"/>
                          <a:gd name="connsiteX128" fmla="*/ 4669948 w 4669948"/>
                          <a:gd name="connsiteY128" fmla="*/ 1778489 h 3375966"/>
                          <a:gd name="connsiteX129" fmla="*/ 4669948 w 4669948"/>
                          <a:gd name="connsiteY129" fmla="*/ 1683835 h 337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4669948" h="3375966">
                            <a:moveTo>
                              <a:pt x="4669948" y="1683835"/>
                            </a:moveTo>
                            <a:cubicBezTo>
                              <a:pt x="4660745" y="1658857"/>
                              <a:pt x="4641024" y="1644396"/>
                              <a:pt x="4614729" y="1628620"/>
                            </a:cubicBezTo>
                            <a:cubicBezTo>
                              <a:pt x="4588434" y="1612844"/>
                              <a:pt x="4545048" y="1603642"/>
                              <a:pt x="4512180" y="1589181"/>
                            </a:cubicBezTo>
                            <a:cubicBezTo>
                              <a:pt x="4479312" y="1574720"/>
                              <a:pt x="4466163" y="1554999"/>
                              <a:pt x="4417518" y="1541853"/>
                            </a:cubicBezTo>
                            <a:cubicBezTo>
                              <a:pt x="4368873" y="1528707"/>
                              <a:pt x="4272897" y="1535280"/>
                              <a:pt x="4220308" y="1510302"/>
                            </a:cubicBezTo>
                            <a:cubicBezTo>
                              <a:pt x="4167718" y="1485324"/>
                              <a:pt x="4142738" y="1416962"/>
                              <a:pt x="4101981" y="1391984"/>
                            </a:cubicBezTo>
                            <a:cubicBezTo>
                              <a:pt x="4061224" y="1367006"/>
                              <a:pt x="4030986" y="1359118"/>
                              <a:pt x="3975767" y="1360433"/>
                            </a:cubicBezTo>
                            <a:cubicBezTo>
                              <a:pt x="3920548" y="1361748"/>
                              <a:pt x="3840349" y="1395928"/>
                              <a:pt x="3770668" y="1399872"/>
                            </a:cubicBezTo>
                            <a:cubicBezTo>
                              <a:pt x="3700987" y="1403816"/>
                              <a:pt x="3606325" y="1423535"/>
                              <a:pt x="3557680" y="1384096"/>
                            </a:cubicBezTo>
                            <a:cubicBezTo>
                              <a:pt x="3509035" y="1344657"/>
                              <a:pt x="3515609" y="1250002"/>
                              <a:pt x="3478796" y="1163236"/>
                            </a:cubicBezTo>
                            <a:cubicBezTo>
                              <a:pt x="3441983" y="1076470"/>
                              <a:pt x="3395967" y="929230"/>
                              <a:pt x="3336804" y="863498"/>
                            </a:cubicBezTo>
                            <a:cubicBezTo>
                              <a:pt x="3277641" y="797766"/>
                              <a:pt x="3190869" y="779360"/>
                              <a:pt x="3123817" y="768843"/>
                            </a:cubicBezTo>
                            <a:cubicBezTo>
                              <a:pt x="3056765" y="758326"/>
                              <a:pt x="2993657" y="767529"/>
                              <a:pt x="2934494" y="800395"/>
                            </a:cubicBezTo>
                            <a:cubicBezTo>
                              <a:pt x="2875331" y="833261"/>
                              <a:pt x="2796447" y="921342"/>
                              <a:pt x="2768838" y="966040"/>
                            </a:cubicBezTo>
                            <a:cubicBezTo>
                              <a:pt x="2741229" y="1010738"/>
                              <a:pt x="2757006" y="1030457"/>
                              <a:pt x="2768838" y="1068582"/>
                            </a:cubicBezTo>
                            <a:cubicBezTo>
                              <a:pt x="2780670" y="1106707"/>
                              <a:pt x="2799076" y="1150090"/>
                              <a:pt x="2839833" y="1194788"/>
                            </a:cubicBezTo>
                            <a:cubicBezTo>
                              <a:pt x="2880590" y="1239486"/>
                              <a:pt x="2968678" y="1307847"/>
                              <a:pt x="3013379" y="1336769"/>
                            </a:cubicBezTo>
                            <a:cubicBezTo>
                              <a:pt x="3058080" y="1365691"/>
                              <a:pt x="3080431" y="1356489"/>
                              <a:pt x="3108040" y="1368321"/>
                            </a:cubicBezTo>
                            <a:cubicBezTo>
                              <a:pt x="3135649" y="1380153"/>
                              <a:pt x="3169833" y="1395928"/>
                              <a:pt x="3179036" y="1407760"/>
                            </a:cubicBezTo>
                            <a:cubicBezTo>
                              <a:pt x="3188239" y="1419592"/>
                              <a:pt x="3177721" y="1427479"/>
                              <a:pt x="3163259" y="1439311"/>
                            </a:cubicBezTo>
                            <a:cubicBezTo>
                              <a:pt x="3148797" y="1451143"/>
                              <a:pt x="3133020" y="1472178"/>
                              <a:pt x="3092263" y="1478751"/>
                            </a:cubicBezTo>
                            <a:cubicBezTo>
                              <a:pt x="3051506" y="1485324"/>
                              <a:pt x="2968678" y="1482695"/>
                              <a:pt x="2918718" y="1478751"/>
                            </a:cubicBezTo>
                            <a:cubicBezTo>
                              <a:pt x="2868758" y="1474807"/>
                              <a:pt x="2875331" y="1480065"/>
                              <a:pt x="2792503" y="1455087"/>
                            </a:cubicBezTo>
                            <a:cubicBezTo>
                              <a:pt x="2709675" y="1430109"/>
                              <a:pt x="2546647" y="1360432"/>
                              <a:pt x="2421747" y="1328881"/>
                            </a:cubicBezTo>
                            <a:cubicBezTo>
                              <a:pt x="2296847" y="1297330"/>
                              <a:pt x="2152225" y="1267093"/>
                              <a:pt x="2043102" y="1265778"/>
                            </a:cubicBezTo>
                            <a:cubicBezTo>
                              <a:pt x="1933979" y="1264463"/>
                              <a:pt x="1835373" y="1310476"/>
                              <a:pt x="1767007" y="1320993"/>
                            </a:cubicBezTo>
                            <a:cubicBezTo>
                              <a:pt x="1698641" y="1331510"/>
                              <a:pt x="1690752" y="1302588"/>
                              <a:pt x="1632904" y="1328881"/>
                            </a:cubicBezTo>
                            <a:cubicBezTo>
                              <a:pt x="1575056" y="1355174"/>
                              <a:pt x="1492227" y="1411704"/>
                              <a:pt x="1419917" y="1478751"/>
                            </a:cubicBezTo>
                            <a:cubicBezTo>
                              <a:pt x="1347607" y="1545798"/>
                              <a:pt x="1249001" y="1657542"/>
                              <a:pt x="1199041" y="1731162"/>
                            </a:cubicBezTo>
                            <a:cubicBezTo>
                              <a:pt x="1149081" y="1804782"/>
                              <a:pt x="1149081" y="1861312"/>
                              <a:pt x="1120157" y="1920471"/>
                            </a:cubicBezTo>
                            <a:cubicBezTo>
                              <a:pt x="1091233" y="1979630"/>
                              <a:pt x="1049160" y="2032216"/>
                              <a:pt x="1025495" y="2086116"/>
                            </a:cubicBezTo>
                            <a:cubicBezTo>
                              <a:pt x="1001830" y="2140016"/>
                              <a:pt x="989997" y="2208378"/>
                              <a:pt x="978165" y="2243873"/>
                            </a:cubicBezTo>
                            <a:cubicBezTo>
                              <a:pt x="966333" y="2279368"/>
                              <a:pt x="991313" y="2303032"/>
                              <a:pt x="954500" y="2299088"/>
                            </a:cubicBezTo>
                            <a:cubicBezTo>
                              <a:pt x="917687" y="2295144"/>
                              <a:pt x="828285" y="2258334"/>
                              <a:pt x="757289" y="2220209"/>
                            </a:cubicBezTo>
                            <a:cubicBezTo>
                              <a:pt x="686293" y="2182084"/>
                              <a:pt x="608724" y="2142645"/>
                              <a:pt x="528525" y="2070340"/>
                            </a:cubicBezTo>
                            <a:cubicBezTo>
                              <a:pt x="448326" y="1998035"/>
                              <a:pt x="329999" y="1863941"/>
                              <a:pt x="276095" y="1786377"/>
                            </a:cubicBezTo>
                            <a:cubicBezTo>
                              <a:pt x="222191" y="1708813"/>
                              <a:pt x="216932" y="1686464"/>
                              <a:pt x="205099" y="1604956"/>
                            </a:cubicBezTo>
                            <a:cubicBezTo>
                              <a:pt x="193266" y="1523448"/>
                              <a:pt x="190637" y="1388040"/>
                              <a:pt x="205099" y="1297330"/>
                            </a:cubicBezTo>
                            <a:cubicBezTo>
                              <a:pt x="219561" y="1206620"/>
                              <a:pt x="247171" y="1142202"/>
                              <a:pt x="291872" y="1060694"/>
                            </a:cubicBezTo>
                            <a:cubicBezTo>
                              <a:pt x="336573" y="979186"/>
                              <a:pt x="381274" y="921342"/>
                              <a:pt x="473306" y="808283"/>
                            </a:cubicBezTo>
                            <a:cubicBezTo>
                              <a:pt x="565338" y="695224"/>
                              <a:pt x="721792" y="504600"/>
                              <a:pt x="844062" y="382338"/>
                            </a:cubicBezTo>
                            <a:cubicBezTo>
                              <a:pt x="966332" y="260076"/>
                              <a:pt x="1142507" y="136500"/>
                              <a:pt x="1206929" y="74712"/>
                            </a:cubicBezTo>
                            <a:cubicBezTo>
                              <a:pt x="1271351" y="12924"/>
                              <a:pt x="1285814" y="-18628"/>
                              <a:pt x="1230595" y="11609"/>
                            </a:cubicBezTo>
                            <a:cubicBezTo>
                              <a:pt x="1175376" y="41846"/>
                              <a:pt x="983423" y="177255"/>
                              <a:pt x="875615" y="256133"/>
                            </a:cubicBezTo>
                            <a:cubicBezTo>
                              <a:pt x="767807" y="335011"/>
                              <a:pt x="670517" y="408631"/>
                              <a:pt x="583744" y="484880"/>
                            </a:cubicBezTo>
                            <a:cubicBezTo>
                              <a:pt x="496971" y="561129"/>
                              <a:pt x="428604" y="628176"/>
                              <a:pt x="354979" y="713628"/>
                            </a:cubicBezTo>
                            <a:cubicBezTo>
                              <a:pt x="281354" y="799080"/>
                              <a:pt x="201155" y="872700"/>
                              <a:pt x="141992" y="997591"/>
                            </a:cubicBezTo>
                            <a:cubicBezTo>
                              <a:pt x="82829" y="1122482"/>
                              <a:pt x="0" y="1290757"/>
                              <a:pt x="0" y="1462975"/>
                            </a:cubicBezTo>
                            <a:cubicBezTo>
                              <a:pt x="0" y="1635193"/>
                              <a:pt x="55219" y="1878403"/>
                              <a:pt x="141992" y="2030901"/>
                            </a:cubicBezTo>
                            <a:cubicBezTo>
                              <a:pt x="228765" y="2183399"/>
                              <a:pt x="410198" y="2293829"/>
                              <a:pt x="520636" y="2377966"/>
                            </a:cubicBezTo>
                            <a:cubicBezTo>
                              <a:pt x="631074" y="2462103"/>
                              <a:pt x="734939" y="2505487"/>
                              <a:pt x="804620" y="2535724"/>
                            </a:cubicBezTo>
                            <a:cubicBezTo>
                              <a:pt x="874301" y="2565961"/>
                              <a:pt x="901911" y="2556758"/>
                              <a:pt x="938723" y="2559387"/>
                            </a:cubicBezTo>
                            <a:cubicBezTo>
                              <a:pt x="975535" y="2562016"/>
                              <a:pt x="997886" y="2533094"/>
                              <a:pt x="1025495" y="2551499"/>
                            </a:cubicBezTo>
                            <a:cubicBezTo>
                              <a:pt x="1053104" y="2569904"/>
                              <a:pt x="1080715" y="2629063"/>
                              <a:pt x="1104380" y="2669817"/>
                            </a:cubicBezTo>
                            <a:cubicBezTo>
                              <a:pt x="1128045" y="2710571"/>
                              <a:pt x="1163543" y="2763157"/>
                              <a:pt x="1167487" y="2796023"/>
                            </a:cubicBezTo>
                            <a:cubicBezTo>
                              <a:pt x="1171431" y="2828889"/>
                              <a:pt x="1135933" y="2843351"/>
                              <a:pt x="1128045" y="2867014"/>
                            </a:cubicBezTo>
                            <a:cubicBezTo>
                              <a:pt x="1120157" y="2890677"/>
                              <a:pt x="1104380" y="2914340"/>
                              <a:pt x="1120157" y="2938004"/>
                            </a:cubicBezTo>
                            <a:cubicBezTo>
                              <a:pt x="1135934" y="2961668"/>
                              <a:pt x="1187208" y="2980073"/>
                              <a:pt x="1222706" y="3008995"/>
                            </a:cubicBezTo>
                            <a:cubicBezTo>
                              <a:pt x="1258204" y="3037917"/>
                              <a:pt x="1283184" y="3083930"/>
                              <a:pt x="1333144" y="3111537"/>
                            </a:cubicBezTo>
                            <a:cubicBezTo>
                              <a:pt x="1383104" y="3139144"/>
                              <a:pt x="1477765" y="3149662"/>
                              <a:pt x="1522466" y="3174640"/>
                            </a:cubicBezTo>
                            <a:cubicBezTo>
                              <a:pt x="1567167" y="3199618"/>
                              <a:pt x="1579000" y="3231170"/>
                              <a:pt x="1601351" y="3261407"/>
                            </a:cubicBezTo>
                            <a:cubicBezTo>
                              <a:pt x="1623702" y="3291644"/>
                              <a:pt x="1639479" y="3337656"/>
                              <a:pt x="1656570" y="3356061"/>
                            </a:cubicBezTo>
                            <a:cubicBezTo>
                              <a:pt x="1673661" y="3374466"/>
                              <a:pt x="1693382" y="3381039"/>
                              <a:pt x="1703900" y="3371837"/>
                            </a:cubicBezTo>
                            <a:cubicBezTo>
                              <a:pt x="1714418" y="3362635"/>
                              <a:pt x="1719677" y="3331083"/>
                              <a:pt x="1719677" y="3300846"/>
                            </a:cubicBezTo>
                            <a:cubicBezTo>
                              <a:pt x="1719677" y="3270609"/>
                              <a:pt x="1706529" y="3211450"/>
                              <a:pt x="1703900" y="3190416"/>
                            </a:cubicBezTo>
                            <a:cubicBezTo>
                              <a:pt x="1701270" y="3169382"/>
                              <a:pt x="1684179" y="3165437"/>
                              <a:pt x="1703900" y="3174640"/>
                            </a:cubicBezTo>
                            <a:cubicBezTo>
                              <a:pt x="1723621" y="3183843"/>
                              <a:pt x="1780154" y="3218024"/>
                              <a:pt x="1822226" y="3245631"/>
                            </a:cubicBezTo>
                            <a:cubicBezTo>
                              <a:pt x="1864298" y="3273239"/>
                              <a:pt x="1924776" y="3323195"/>
                              <a:pt x="1956330" y="3340285"/>
                            </a:cubicBezTo>
                            <a:cubicBezTo>
                              <a:pt x="1987884" y="3357375"/>
                              <a:pt x="1998402" y="3352117"/>
                              <a:pt x="2011549" y="3348173"/>
                            </a:cubicBezTo>
                            <a:cubicBezTo>
                              <a:pt x="2024696" y="3344229"/>
                              <a:pt x="2031270" y="3329768"/>
                              <a:pt x="2035214" y="3316622"/>
                            </a:cubicBezTo>
                            <a:cubicBezTo>
                              <a:pt x="2039158" y="3303476"/>
                              <a:pt x="2065453" y="3295587"/>
                              <a:pt x="2035214" y="3269294"/>
                            </a:cubicBezTo>
                            <a:cubicBezTo>
                              <a:pt x="2004975" y="3243001"/>
                              <a:pt x="1847206" y="3153605"/>
                              <a:pt x="1853780" y="3158864"/>
                            </a:cubicBezTo>
                            <a:cubicBezTo>
                              <a:pt x="1860354" y="3164123"/>
                              <a:pt x="2028640" y="3286385"/>
                              <a:pt x="2074656" y="3300846"/>
                            </a:cubicBezTo>
                            <a:cubicBezTo>
                              <a:pt x="2120672" y="3315307"/>
                              <a:pt x="2120672" y="3261407"/>
                              <a:pt x="2129875" y="3245631"/>
                            </a:cubicBezTo>
                            <a:cubicBezTo>
                              <a:pt x="2139078" y="3229855"/>
                              <a:pt x="2164058" y="3229856"/>
                              <a:pt x="2129875" y="3206192"/>
                            </a:cubicBezTo>
                            <a:cubicBezTo>
                              <a:pt x="2095692" y="3182528"/>
                              <a:pt x="1923461" y="3106278"/>
                              <a:pt x="1924776" y="3103649"/>
                            </a:cubicBezTo>
                            <a:cubicBezTo>
                              <a:pt x="1926091" y="3101020"/>
                              <a:pt x="2098321" y="3179899"/>
                              <a:pt x="2137763" y="3190416"/>
                            </a:cubicBezTo>
                            <a:cubicBezTo>
                              <a:pt x="2177205" y="3200933"/>
                              <a:pt x="2166688" y="3179898"/>
                              <a:pt x="2161429" y="3166752"/>
                            </a:cubicBezTo>
                            <a:cubicBezTo>
                              <a:pt x="2156170" y="3153606"/>
                              <a:pt x="2133819" y="3131257"/>
                              <a:pt x="2106210" y="3111537"/>
                            </a:cubicBezTo>
                            <a:cubicBezTo>
                              <a:pt x="2078600" y="3091817"/>
                              <a:pt x="2028641" y="3066839"/>
                              <a:pt x="1995772" y="3048434"/>
                            </a:cubicBezTo>
                            <a:cubicBezTo>
                              <a:pt x="1962903" y="3030029"/>
                              <a:pt x="1918202" y="3014253"/>
                              <a:pt x="1908999" y="3001107"/>
                            </a:cubicBezTo>
                            <a:cubicBezTo>
                              <a:pt x="1899796" y="2987961"/>
                              <a:pt x="1965533" y="2972185"/>
                              <a:pt x="1940553" y="2969556"/>
                            </a:cubicBezTo>
                            <a:cubicBezTo>
                              <a:pt x="1915573" y="2966927"/>
                              <a:pt x="1819597" y="2986647"/>
                              <a:pt x="1759119" y="2985332"/>
                            </a:cubicBezTo>
                            <a:cubicBezTo>
                              <a:pt x="1698641" y="2984017"/>
                              <a:pt x="1619757" y="2968241"/>
                              <a:pt x="1577685" y="2961668"/>
                            </a:cubicBezTo>
                            <a:cubicBezTo>
                              <a:pt x="1535613" y="2955095"/>
                              <a:pt x="1535613" y="2960353"/>
                              <a:pt x="1506689" y="2945892"/>
                            </a:cubicBezTo>
                            <a:cubicBezTo>
                              <a:pt x="1477765" y="2931431"/>
                              <a:pt x="1404140" y="2894622"/>
                              <a:pt x="1404140" y="2874902"/>
                            </a:cubicBezTo>
                            <a:cubicBezTo>
                              <a:pt x="1404140" y="2855182"/>
                              <a:pt x="1467247" y="2840721"/>
                              <a:pt x="1506689" y="2827574"/>
                            </a:cubicBezTo>
                            <a:cubicBezTo>
                              <a:pt x="1546131" y="2814428"/>
                              <a:pt x="1601351" y="2789450"/>
                              <a:pt x="1640793" y="2796023"/>
                            </a:cubicBezTo>
                            <a:cubicBezTo>
                              <a:pt x="1680235" y="2802596"/>
                              <a:pt x="1710474" y="2849924"/>
                              <a:pt x="1743342" y="2867014"/>
                            </a:cubicBezTo>
                            <a:cubicBezTo>
                              <a:pt x="1776210" y="2884104"/>
                              <a:pt x="1785414" y="2889363"/>
                              <a:pt x="1838003" y="2898565"/>
                            </a:cubicBezTo>
                            <a:cubicBezTo>
                              <a:pt x="1890592" y="2907767"/>
                              <a:pt x="2058879" y="2922229"/>
                              <a:pt x="2058879" y="2922229"/>
                            </a:cubicBezTo>
                            <a:cubicBezTo>
                              <a:pt x="2136448" y="2930117"/>
                              <a:pt x="2240313" y="2941948"/>
                              <a:pt x="2303420" y="2945892"/>
                            </a:cubicBezTo>
                            <a:cubicBezTo>
                              <a:pt x="2366527" y="2949836"/>
                              <a:pt x="2395452" y="2940633"/>
                              <a:pt x="2437524" y="2945892"/>
                            </a:cubicBezTo>
                            <a:cubicBezTo>
                              <a:pt x="2479596" y="2951151"/>
                              <a:pt x="2513779" y="2974815"/>
                              <a:pt x="2555850" y="2977444"/>
                            </a:cubicBezTo>
                            <a:cubicBezTo>
                              <a:pt x="2597921" y="2980073"/>
                              <a:pt x="2653140" y="2948522"/>
                              <a:pt x="2689953" y="2961668"/>
                            </a:cubicBezTo>
                            <a:cubicBezTo>
                              <a:pt x="2726766" y="2974814"/>
                              <a:pt x="2737284" y="3024771"/>
                              <a:pt x="2776726" y="3056322"/>
                            </a:cubicBezTo>
                            <a:cubicBezTo>
                              <a:pt x="2816168" y="3087873"/>
                              <a:pt x="2887164" y="3124684"/>
                              <a:pt x="2926606" y="3150977"/>
                            </a:cubicBezTo>
                            <a:cubicBezTo>
                              <a:pt x="2966048" y="3177270"/>
                              <a:pt x="2981825" y="3198303"/>
                              <a:pt x="3013379" y="3214079"/>
                            </a:cubicBezTo>
                            <a:cubicBezTo>
                              <a:pt x="3044933" y="3229855"/>
                              <a:pt x="3084374" y="3224597"/>
                              <a:pt x="3115928" y="3245631"/>
                            </a:cubicBezTo>
                            <a:cubicBezTo>
                              <a:pt x="3147482" y="3266665"/>
                              <a:pt x="3184295" y="3324509"/>
                              <a:pt x="3202701" y="3340285"/>
                            </a:cubicBezTo>
                            <a:cubicBezTo>
                              <a:pt x="3221107" y="3356061"/>
                              <a:pt x="3225051" y="3356061"/>
                              <a:pt x="3226366" y="3340285"/>
                            </a:cubicBezTo>
                            <a:cubicBezTo>
                              <a:pt x="3227681" y="3324509"/>
                              <a:pt x="3206645" y="3264036"/>
                              <a:pt x="3210589" y="3245631"/>
                            </a:cubicBezTo>
                            <a:cubicBezTo>
                              <a:pt x="3214533" y="3227226"/>
                              <a:pt x="3214533" y="3233799"/>
                              <a:pt x="3250031" y="3229855"/>
                            </a:cubicBezTo>
                            <a:cubicBezTo>
                              <a:pt x="3285529" y="3225911"/>
                              <a:pt x="3388079" y="3225911"/>
                              <a:pt x="3423577" y="3221967"/>
                            </a:cubicBezTo>
                            <a:cubicBezTo>
                              <a:pt x="3459075" y="3218023"/>
                              <a:pt x="3461704" y="3215395"/>
                              <a:pt x="3463019" y="3206192"/>
                            </a:cubicBezTo>
                            <a:cubicBezTo>
                              <a:pt x="3464334" y="3196990"/>
                              <a:pt x="3430150" y="3185157"/>
                              <a:pt x="3431465" y="3166752"/>
                            </a:cubicBezTo>
                            <a:cubicBezTo>
                              <a:pt x="3432780" y="3148347"/>
                              <a:pt x="3470907" y="3108908"/>
                              <a:pt x="3470907" y="3095762"/>
                            </a:cubicBezTo>
                            <a:cubicBezTo>
                              <a:pt x="3470907" y="3082616"/>
                              <a:pt x="3443297" y="3097076"/>
                              <a:pt x="3431465" y="3087874"/>
                            </a:cubicBezTo>
                            <a:cubicBezTo>
                              <a:pt x="3419633" y="3078672"/>
                              <a:pt x="3431466" y="3048435"/>
                              <a:pt x="3399912" y="3040547"/>
                            </a:cubicBezTo>
                            <a:cubicBezTo>
                              <a:pt x="3368358" y="3032659"/>
                              <a:pt x="3280270" y="3044491"/>
                              <a:pt x="3242143" y="3040547"/>
                            </a:cubicBezTo>
                            <a:cubicBezTo>
                              <a:pt x="3204016" y="3036603"/>
                              <a:pt x="3200071" y="3033973"/>
                              <a:pt x="3171147" y="3016883"/>
                            </a:cubicBezTo>
                            <a:cubicBezTo>
                              <a:pt x="3142223" y="2999793"/>
                              <a:pt x="3073857" y="2973499"/>
                              <a:pt x="3068598" y="2938004"/>
                            </a:cubicBezTo>
                            <a:cubicBezTo>
                              <a:pt x="3063339" y="2902509"/>
                              <a:pt x="3111985" y="2842035"/>
                              <a:pt x="3139594" y="2803911"/>
                            </a:cubicBezTo>
                            <a:cubicBezTo>
                              <a:pt x="3167203" y="2765787"/>
                              <a:pt x="3181666" y="2756584"/>
                              <a:pt x="3234255" y="2709257"/>
                            </a:cubicBezTo>
                            <a:cubicBezTo>
                              <a:pt x="3286844" y="2661930"/>
                              <a:pt x="3455131" y="2519948"/>
                              <a:pt x="3455131" y="2519948"/>
                            </a:cubicBezTo>
                            <a:cubicBezTo>
                              <a:pt x="3501147" y="2480509"/>
                              <a:pt x="3478796" y="2491026"/>
                              <a:pt x="3510350" y="2472621"/>
                            </a:cubicBezTo>
                            <a:cubicBezTo>
                              <a:pt x="3541904" y="2454216"/>
                              <a:pt x="3620788" y="2425294"/>
                              <a:pt x="3644453" y="2409518"/>
                            </a:cubicBezTo>
                            <a:cubicBezTo>
                              <a:pt x="3668118" y="2393742"/>
                              <a:pt x="3632620" y="2389798"/>
                              <a:pt x="3652341" y="2377966"/>
                            </a:cubicBezTo>
                            <a:cubicBezTo>
                              <a:pt x="3672062" y="2366134"/>
                              <a:pt x="3733855" y="2350359"/>
                              <a:pt x="3762779" y="2338527"/>
                            </a:cubicBezTo>
                            <a:cubicBezTo>
                              <a:pt x="3791703" y="2326695"/>
                              <a:pt x="3804851" y="2313549"/>
                              <a:pt x="3825887" y="2306976"/>
                            </a:cubicBezTo>
                            <a:cubicBezTo>
                              <a:pt x="3846923" y="2300403"/>
                              <a:pt x="3864014" y="2308291"/>
                              <a:pt x="3888994" y="2299088"/>
                            </a:cubicBezTo>
                            <a:cubicBezTo>
                              <a:pt x="3913974" y="2289886"/>
                              <a:pt x="3937640" y="2276739"/>
                              <a:pt x="3975767" y="2251761"/>
                            </a:cubicBezTo>
                            <a:cubicBezTo>
                              <a:pt x="4013894" y="2226783"/>
                              <a:pt x="4090149" y="2170253"/>
                              <a:pt x="4117758" y="2149219"/>
                            </a:cubicBezTo>
                            <a:cubicBezTo>
                              <a:pt x="4145367" y="2128185"/>
                              <a:pt x="4119073" y="2132128"/>
                              <a:pt x="4141424" y="2125555"/>
                            </a:cubicBezTo>
                            <a:cubicBezTo>
                              <a:pt x="4163775" y="2118982"/>
                              <a:pt x="4208476" y="2118982"/>
                              <a:pt x="4251862" y="2109779"/>
                            </a:cubicBezTo>
                            <a:cubicBezTo>
                              <a:pt x="4295248" y="2100577"/>
                              <a:pt x="4357041" y="2088745"/>
                              <a:pt x="4401742" y="2070340"/>
                            </a:cubicBezTo>
                            <a:cubicBezTo>
                              <a:pt x="4446443" y="2051935"/>
                              <a:pt x="4479311" y="2032215"/>
                              <a:pt x="4520068" y="1999349"/>
                            </a:cubicBezTo>
                            <a:cubicBezTo>
                              <a:pt x="4560825" y="1966483"/>
                              <a:pt x="4621303" y="1909954"/>
                              <a:pt x="4646283" y="1873144"/>
                            </a:cubicBezTo>
                            <a:cubicBezTo>
                              <a:pt x="4671263" y="1836334"/>
                              <a:pt x="4660745" y="1804782"/>
                              <a:pt x="4669948" y="1778489"/>
                            </a:cubicBezTo>
                            <a:cubicBezTo>
                              <a:pt x="4679151" y="1752196"/>
                              <a:pt x="4679151" y="1708813"/>
                              <a:pt x="4669948" y="1683835"/>
                            </a:cubicBezTo>
                            <a:close/>
                          </a:path>
                        </a:pathLst>
                      </a:custGeom>
                      <a:solidFill>
                        <a:schemeClr val="tx1">
                          <a:lumMod val="75000"/>
                          <a:lumOff val="2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1" name="Freeform 460">
                        <a:extLst>
                          <a:ext uri="{FF2B5EF4-FFF2-40B4-BE49-F238E27FC236}">
                            <a16:creationId xmlns:a16="http://schemas.microsoft.com/office/drawing/2014/main" id="{CB69011B-67D7-F848-8064-A8C8B70D72BC}"/>
                          </a:ext>
                        </a:extLst>
                      </p:cNvPr>
                      <p:cNvSpPr/>
                      <p:nvPr/>
                    </p:nvSpPr>
                    <p:spPr>
                      <a:xfrm>
                        <a:off x="2784238" y="2922059"/>
                        <a:ext cx="16019" cy="23306"/>
                      </a:xfrm>
                      <a:custGeom>
                        <a:avLst/>
                        <a:gdLst>
                          <a:gd name="connsiteX0" fmla="*/ 64452 w 91222"/>
                          <a:gd name="connsiteY0" fmla="*/ 25 h 132722"/>
                          <a:gd name="connsiteX1" fmla="*/ 32898 w 91222"/>
                          <a:gd name="connsiteY1" fmla="*/ 63128 h 132722"/>
                          <a:gd name="connsiteX2" fmla="*/ 1345 w 91222"/>
                          <a:gd name="connsiteY2" fmla="*/ 126231 h 132722"/>
                          <a:gd name="connsiteX3" fmla="*/ 80229 w 91222"/>
                          <a:gd name="connsiteY3" fmla="*/ 126231 h 132722"/>
                          <a:gd name="connsiteX4" fmla="*/ 88117 w 91222"/>
                          <a:gd name="connsiteY4" fmla="*/ 86791 h 132722"/>
                          <a:gd name="connsiteX5" fmla="*/ 56564 w 91222"/>
                          <a:gd name="connsiteY5" fmla="*/ 55240 h 132722"/>
                          <a:gd name="connsiteX6" fmla="*/ 64452 w 91222"/>
                          <a:gd name="connsiteY6" fmla="*/ 25 h 13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222" h="132722">
                            <a:moveTo>
                              <a:pt x="64452" y="25"/>
                            </a:moveTo>
                            <a:cubicBezTo>
                              <a:pt x="60508" y="1340"/>
                              <a:pt x="32898" y="63128"/>
                              <a:pt x="32898" y="63128"/>
                            </a:cubicBezTo>
                            <a:cubicBezTo>
                              <a:pt x="22380" y="84162"/>
                              <a:pt x="-6544" y="115714"/>
                              <a:pt x="1345" y="126231"/>
                            </a:cubicBezTo>
                            <a:cubicBezTo>
                              <a:pt x="9234" y="136748"/>
                              <a:pt x="65767" y="132804"/>
                              <a:pt x="80229" y="126231"/>
                            </a:cubicBezTo>
                            <a:cubicBezTo>
                              <a:pt x="94691" y="119658"/>
                              <a:pt x="92061" y="98623"/>
                              <a:pt x="88117" y="86791"/>
                            </a:cubicBezTo>
                            <a:cubicBezTo>
                              <a:pt x="84173" y="74959"/>
                              <a:pt x="61823" y="61813"/>
                              <a:pt x="56564" y="55240"/>
                            </a:cubicBezTo>
                            <a:cubicBezTo>
                              <a:pt x="51305" y="48667"/>
                              <a:pt x="68396" y="-1290"/>
                              <a:pt x="64452" y="25"/>
                            </a:cubicBezTo>
                            <a:close/>
                          </a:path>
                        </a:pathLst>
                      </a:custGeom>
                      <a:solidFill>
                        <a:schemeClr val="bg1"/>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2" name="Freeform 461">
                        <a:extLst>
                          <a:ext uri="{FF2B5EF4-FFF2-40B4-BE49-F238E27FC236}">
                            <a16:creationId xmlns:a16="http://schemas.microsoft.com/office/drawing/2014/main" id="{93C12A4A-BA32-7C45-81C5-0B0936B169E6}"/>
                          </a:ext>
                        </a:extLst>
                      </p:cNvPr>
                      <p:cNvSpPr/>
                      <p:nvPr/>
                    </p:nvSpPr>
                    <p:spPr>
                      <a:xfrm>
                        <a:off x="2580846" y="2895525"/>
                        <a:ext cx="142878" cy="69477"/>
                      </a:xfrm>
                      <a:custGeom>
                        <a:avLst/>
                        <a:gdLst>
                          <a:gd name="connsiteX0" fmla="*/ 0 w 813648"/>
                          <a:gd name="connsiteY0" fmla="*/ 151131 h 395655"/>
                          <a:gd name="connsiteX1" fmla="*/ 110438 w 813648"/>
                          <a:gd name="connsiteY1" fmla="*/ 56477 h 395655"/>
                          <a:gd name="connsiteX2" fmla="*/ 347091 w 813648"/>
                          <a:gd name="connsiteY2" fmla="*/ 1262 h 395655"/>
                          <a:gd name="connsiteX3" fmla="*/ 528525 w 813648"/>
                          <a:gd name="connsiteY3" fmla="*/ 32813 h 395655"/>
                          <a:gd name="connsiteX4" fmla="*/ 709958 w 813648"/>
                          <a:gd name="connsiteY4" fmla="*/ 190570 h 395655"/>
                          <a:gd name="connsiteX5" fmla="*/ 733624 w 813648"/>
                          <a:gd name="connsiteY5" fmla="*/ 253673 h 395655"/>
                          <a:gd name="connsiteX6" fmla="*/ 812508 w 813648"/>
                          <a:gd name="connsiteY6" fmla="*/ 316776 h 395655"/>
                          <a:gd name="connsiteX7" fmla="*/ 773066 w 813648"/>
                          <a:gd name="connsiteY7" fmla="*/ 395655 h 39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3648" h="395655">
                            <a:moveTo>
                              <a:pt x="0" y="151131"/>
                            </a:moveTo>
                            <a:cubicBezTo>
                              <a:pt x="26294" y="116293"/>
                              <a:pt x="52589" y="81455"/>
                              <a:pt x="110438" y="56477"/>
                            </a:cubicBezTo>
                            <a:cubicBezTo>
                              <a:pt x="168287" y="31499"/>
                              <a:pt x="277410" y="5206"/>
                              <a:pt x="347091" y="1262"/>
                            </a:cubicBezTo>
                            <a:cubicBezTo>
                              <a:pt x="416772" y="-2682"/>
                              <a:pt x="468047" y="1262"/>
                              <a:pt x="528525" y="32813"/>
                            </a:cubicBezTo>
                            <a:cubicBezTo>
                              <a:pt x="589003" y="64364"/>
                              <a:pt x="675775" y="153760"/>
                              <a:pt x="709958" y="190570"/>
                            </a:cubicBezTo>
                            <a:cubicBezTo>
                              <a:pt x="744141" y="227380"/>
                              <a:pt x="716532" y="232639"/>
                              <a:pt x="733624" y="253673"/>
                            </a:cubicBezTo>
                            <a:cubicBezTo>
                              <a:pt x="750716" y="274707"/>
                              <a:pt x="805934" y="293112"/>
                              <a:pt x="812508" y="316776"/>
                            </a:cubicBezTo>
                            <a:cubicBezTo>
                              <a:pt x="819082" y="340440"/>
                              <a:pt x="796074" y="368047"/>
                              <a:pt x="773066" y="395655"/>
                            </a:cubicBezTo>
                          </a:path>
                        </a:pathLst>
                      </a:custGeom>
                      <a:solidFill>
                        <a:schemeClr val="bg1">
                          <a:lumMod val="50000"/>
                        </a:schemeClr>
                      </a:solidFill>
                      <a:ln w="3175">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63" name="Freeform 462">
                        <a:extLst>
                          <a:ext uri="{FF2B5EF4-FFF2-40B4-BE49-F238E27FC236}">
                            <a16:creationId xmlns:a16="http://schemas.microsoft.com/office/drawing/2014/main" id="{DF857CB4-F158-D24D-AFB3-5A19146548D9}"/>
                          </a:ext>
                        </a:extLst>
                      </p:cNvPr>
                      <p:cNvSpPr/>
                      <p:nvPr/>
                    </p:nvSpPr>
                    <p:spPr>
                      <a:xfrm>
                        <a:off x="2831336" y="2926634"/>
                        <a:ext cx="54305" cy="64722"/>
                      </a:xfrm>
                      <a:custGeom>
                        <a:avLst/>
                        <a:gdLst>
                          <a:gd name="connsiteX0" fmla="*/ 190661 w 309247"/>
                          <a:gd name="connsiteY0" fmla="*/ 5520 h 368572"/>
                          <a:gd name="connsiteX1" fmla="*/ 135442 w 309247"/>
                          <a:gd name="connsiteY1" fmla="*/ 5520 h 368572"/>
                          <a:gd name="connsiteX2" fmla="*/ 64446 w 309247"/>
                          <a:gd name="connsiteY2" fmla="*/ 37072 h 368572"/>
                          <a:gd name="connsiteX3" fmla="*/ 40781 w 309247"/>
                          <a:gd name="connsiteY3" fmla="*/ 131726 h 368572"/>
                          <a:gd name="connsiteX4" fmla="*/ 40781 w 309247"/>
                          <a:gd name="connsiteY4" fmla="*/ 186941 h 368572"/>
                          <a:gd name="connsiteX5" fmla="*/ 1339 w 309247"/>
                          <a:gd name="connsiteY5" fmla="*/ 218493 h 368572"/>
                          <a:gd name="connsiteX6" fmla="*/ 9227 w 309247"/>
                          <a:gd name="connsiteY6" fmla="*/ 305259 h 368572"/>
                          <a:gd name="connsiteX7" fmla="*/ 9227 w 309247"/>
                          <a:gd name="connsiteY7" fmla="*/ 368362 h 368572"/>
                          <a:gd name="connsiteX8" fmla="*/ 127554 w 309247"/>
                          <a:gd name="connsiteY8" fmla="*/ 321035 h 368572"/>
                          <a:gd name="connsiteX9" fmla="*/ 261657 w 309247"/>
                          <a:gd name="connsiteY9" fmla="*/ 202717 h 368572"/>
                          <a:gd name="connsiteX10" fmla="*/ 301099 w 309247"/>
                          <a:gd name="connsiteY10" fmla="*/ 131726 h 368572"/>
                          <a:gd name="connsiteX11" fmla="*/ 301099 w 309247"/>
                          <a:gd name="connsiteY11" fmla="*/ 115951 h 368572"/>
                          <a:gd name="connsiteX12" fmla="*/ 214327 w 309247"/>
                          <a:gd name="connsiteY12" fmla="*/ 60735 h 368572"/>
                          <a:gd name="connsiteX13" fmla="*/ 190661 w 309247"/>
                          <a:gd name="connsiteY13" fmla="*/ 5520 h 36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247" h="368572">
                            <a:moveTo>
                              <a:pt x="190661" y="5520"/>
                            </a:moveTo>
                            <a:cubicBezTo>
                              <a:pt x="177513" y="-3683"/>
                              <a:pt x="156478" y="261"/>
                              <a:pt x="135442" y="5520"/>
                            </a:cubicBezTo>
                            <a:cubicBezTo>
                              <a:pt x="114406" y="10779"/>
                              <a:pt x="80223" y="16038"/>
                              <a:pt x="64446" y="37072"/>
                            </a:cubicBezTo>
                            <a:cubicBezTo>
                              <a:pt x="48669" y="58106"/>
                              <a:pt x="44725" y="106748"/>
                              <a:pt x="40781" y="131726"/>
                            </a:cubicBezTo>
                            <a:cubicBezTo>
                              <a:pt x="36837" y="156704"/>
                              <a:pt x="47355" y="172480"/>
                              <a:pt x="40781" y="186941"/>
                            </a:cubicBezTo>
                            <a:cubicBezTo>
                              <a:pt x="34207" y="201402"/>
                              <a:pt x="6598" y="198773"/>
                              <a:pt x="1339" y="218493"/>
                            </a:cubicBezTo>
                            <a:cubicBezTo>
                              <a:pt x="-3920" y="238213"/>
                              <a:pt x="7912" y="280281"/>
                              <a:pt x="9227" y="305259"/>
                            </a:cubicBezTo>
                            <a:cubicBezTo>
                              <a:pt x="10542" y="330237"/>
                              <a:pt x="-10494" y="365733"/>
                              <a:pt x="9227" y="368362"/>
                            </a:cubicBezTo>
                            <a:cubicBezTo>
                              <a:pt x="28948" y="370991"/>
                              <a:pt x="85482" y="348643"/>
                              <a:pt x="127554" y="321035"/>
                            </a:cubicBezTo>
                            <a:cubicBezTo>
                              <a:pt x="169626" y="293428"/>
                              <a:pt x="232733" y="234268"/>
                              <a:pt x="261657" y="202717"/>
                            </a:cubicBezTo>
                            <a:cubicBezTo>
                              <a:pt x="290581" y="171166"/>
                              <a:pt x="294525" y="146187"/>
                              <a:pt x="301099" y="131726"/>
                            </a:cubicBezTo>
                            <a:cubicBezTo>
                              <a:pt x="307673" y="117265"/>
                              <a:pt x="315561" y="127783"/>
                              <a:pt x="301099" y="115951"/>
                            </a:cubicBezTo>
                            <a:cubicBezTo>
                              <a:pt x="286637" y="104119"/>
                              <a:pt x="236678" y="79140"/>
                              <a:pt x="214327" y="60735"/>
                            </a:cubicBezTo>
                            <a:cubicBezTo>
                              <a:pt x="191976" y="42330"/>
                              <a:pt x="203809" y="14723"/>
                              <a:pt x="190661" y="5520"/>
                            </a:cubicBezTo>
                            <a:close/>
                          </a:path>
                        </a:pathLst>
                      </a:custGeom>
                      <a:solidFill>
                        <a:schemeClr val="bg1">
                          <a:lumMod val="50000"/>
                          <a:alpha val="62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4" name="Freeform 463">
                        <a:extLst>
                          <a:ext uri="{FF2B5EF4-FFF2-40B4-BE49-F238E27FC236}">
                            <a16:creationId xmlns:a16="http://schemas.microsoft.com/office/drawing/2014/main" id="{8BCE6054-D214-C046-B838-E86501EE7CDC}"/>
                          </a:ext>
                        </a:extLst>
                      </p:cNvPr>
                      <p:cNvSpPr/>
                      <p:nvPr/>
                    </p:nvSpPr>
                    <p:spPr>
                      <a:xfrm>
                        <a:off x="2581396" y="2901137"/>
                        <a:ext cx="121389" cy="99878"/>
                      </a:xfrm>
                      <a:custGeom>
                        <a:avLst/>
                        <a:gdLst>
                          <a:gd name="connsiteX0" fmla="*/ 691054 w 691280"/>
                          <a:gd name="connsiteY0" fmla="*/ 245372 h 568774"/>
                          <a:gd name="connsiteX1" fmla="*/ 635836 w 691280"/>
                          <a:gd name="connsiteY1" fmla="*/ 229596 h 568774"/>
                          <a:gd name="connsiteX2" fmla="*/ 627947 w 691280"/>
                          <a:gd name="connsiteY2" fmla="*/ 174381 h 568774"/>
                          <a:gd name="connsiteX3" fmla="*/ 517509 w 691280"/>
                          <a:gd name="connsiteY3" fmla="*/ 56063 h 568774"/>
                          <a:gd name="connsiteX4" fmla="*/ 241414 w 691280"/>
                          <a:gd name="connsiteY4" fmla="*/ 848 h 568774"/>
                          <a:gd name="connsiteX5" fmla="*/ 28427 w 691280"/>
                          <a:gd name="connsiteY5" fmla="*/ 95502 h 568774"/>
                          <a:gd name="connsiteX6" fmla="*/ 4761 w 691280"/>
                          <a:gd name="connsiteY6" fmla="*/ 174381 h 568774"/>
                          <a:gd name="connsiteX7" fmla="*/ 52092 w 691280"/>
                          <a:gd name="connsiteY7" fmla="*/ 332138 h 568774"/>
                          <a:gd name="connsiteX8" fmla="*/ 249303 w 691280"/>
                          <a:gd name="connsiteY8" fmla="*/ 521447 h 568774"/>
                          <a:gd name="connsiteX9" fmla="*/ 454402 w 691280"/>
                          <a:gd name="connsiteY9" fmla="*/ 568774 h 568774"/>
                          <a:gd name="connsiteX10" fmla="*/ 525398 w 691280"/>
                          <a:gd name="connsiteY10" fmla="*/ 568774 h 568774"/>
                          <a:gd name="connsiteX11" fmla="*/ 556951 w 691280"/>
                          <a:gd name="connsiteY11" fmla="*/ 521447 h 568774"/>
                          <a:gd name="connsiteX12" fmla="*/ 588505 w 691280"/>
                          <a:gd name="connsiteY12" fmla="*/ 403129 h 568774"/>
                          <a:gd name="connsiteX13" fmla="*/ 564840 w 691280"/>
                          <a:gd name="connsiteY13" fmla="*/ 324250 h 568774"/>
                          <a:gd name="connsiteX14" fmla="*/ 517509 w 691280"/>
                          <a:gd name="connsiteY14" fmla="*/ 253260 h 568774"/>
                          <a:gd name="connsiteX15" fmla="*/ 430736 w 691280"/>
                          <a:gd name="connsiteY15" fmla="*/ 237484 h 568774"/>
                          <a:gd name="connsiteX16" fmla="*/ 359741 w 691280"/>
                          <a:gd name="connsiteY16" fmla="*/ 182269 h 568774"/>
                          <a:gd name="connsiteX17" fmla="*/ 454402 w 691280"/>
                          <a:gd name="connsiteY17" fmla="*/ 142830 h 568774"/>
                          <a:gd name="connsiteX18" fmla="*/ 556951 w 691280"/>
                          <a:gd name="connsiteY18" fmla="*/ 158605 h 568774"/>
                          <a:gd name="connsiteX19" fmla="*/ 612170 w 691280"/>
                          <a:gd name="connsiteY19" fmla="*/ 237484 h 568774"/>
                          <a:gd name="connsiteX20" fmla="*/ 691054 w 691280"/>
                          <a:gd name="connsiteY20" fmla="*/ 245372 h 56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91280" h="568774">
                            <a:moveTo>
                              <a:pt x="691054" y="245372"/>
                            </a:moveTo>
                            <a:cubicBezTo>
                              <a:pt x="694998" y="244057"/>
                              <a:pt x="646354" y="241428"/>
                              <a:pt x="635836" y="229596"/>
                            </a:cubicBezTo>
                            <a:cubicBezTo>
                              <a:pt x="625318" y="217764"/>
                              <a:pt x="647668" y="203303"/>
                              <a:pt x="627947" y="174381"/>
                            </a:cubicBezTo>
                            <a:cubicBezTo>
                              <a:pt x="608226" y="145459"/>
                              <a:pt x="581931" y="84985"/>
                              <a:pt x="517509" y="56063"/>
                            </a:cubicBezTo>
                            <a:cubicBezTo>
                              <a:pt x="453087" y="27141"/>
                              <a:pt x="322928" y="-5725"/>
                              <a:pt x="241414" y="848"/>
                            </a:cubicBezTo>
                            <a:cubicBezTo>
                              <a:pt x="159900" y="7421"/>
                              <a:pt x="67869" y="66580"/>
                              <a:pt x="28427" y="95502"/>
                            </a:cubicBezTo>
                            <a:cubicBezTo>
                              <a:pt x="-11015" y="124424"/>
                              <a:pt x="817" y="134942"/>
                              <a:pt x="4761" y="174381"/>
                            </a:cubicBezTo>
                            <a:cubicBezTo>
                              <a:pt x="8705" y="213820"/>
                              <a:pt x="11335" y="274294"/>
                              <a:pt x="52092" y="332138"/>
                            </a:cubicBezTo>
                            <a:cubicBezTo>
                              <a:pt x="92849" y="389982"/>
                              <a:pt x="182251" y="482008"/>
                              <a:pt x="249303" y="521447"/>
                            </a:cubicBezTo>
                            <a:cubicBezTo>
                              <a:pt x="316355" y="560886"/>
                              <a:pt x="408386" y="560886"/>
                              <a:pt x="454402" y="568774"/>
                            </a:cubicBezTo>
                            <a:cubicBezTo>
                              <a:pt x="500418" y="576662"/>
                              <a:pt x="508306" y="576662"/>
                              <a:pt x="525398" y="568774"/>
                            </a:cubicBezTo>
                            <a:cubicBezTo>
                              <a:pt x="542490" y="560886"/>
                              <a:pt x="546433" y="549055"/>
                              <a:pt x="556951" y="521447"/>
                            </a:cubicBezTo>
                            <a:cubicBezTo>
                              <a:pt x="567469" y="493840"/>
                              <a:pt x="587190" y="435995"/>
                              <a:pt x="588505" y="403129"/>
                            </a:cubicBezTo>
                            <a:cubicBezTo>
                              <a:pt x="589820" y="370263"/>
                              <a:pt x="576673" y="349228"/>
                              <a:pt x="564840" y="324250"/>
                            </a:cubicBezTo>
                            <a:cubicBezTo>
                              <a:pt x="553007" y="299272"/>
                              <a:pt x="539860" y="267721"/>
                              <a:pt x="517509" y="253260"/>
                            </a:cubicBezTo>
                            <a:cubicBezTo>
                              <a:pt x="495158" y="238799"/>
                              <a:pt x="457031" y="249316"/>
                              <a:pt x="430736" y="237484"/>
                            </a:cubicBezTo>
                            <a:cubicBezTo>
                              <a:pt x="404441" y="225652"/>
                              <a:pt x="355797" y="198045"/>
                              <a:pt x="359741" y="182269"/>
                            </a:cubicBezTo>
                            <a:cubicBezTo>
                              <a:pt x="363685" y="166493"/>
                              <a:pt x="421534" y="146774"/>
                              <a:pt x="454402" y="142830"/>
                            </a:cubicBezTo>
                            <a:cubicBezTo>
                              <a:pt x="487270" y="138886"/>
                              <a:pt x="530656" y="142829"/>
                              <a:pt x="556951" y="158605"/>
                            </a:cubicBezTo>
                            <a:cubicBezTo>
                              <a:pt x="583246" y="174381"/>
                              <a:pt x="589819" y="223023"/>
                              <a:pt x="612170" y="237484"/>
                            </a:cubicBezTo>
                            <a:cubicBezTo>
                              <a:pt x="634520" y="251945"/>
                              <a:pt x="687110" y="246687"/>
                              <a:pt x="691054" y="245372"/>
                            </a:cubicBezTo>
                            <a:close/>
                          </a:path>
                        </a:pathLst>
                      </a:custGeom>
                      <a:solidFill>
                        <a:schemeClr val="tx1">
                          <a:lumMod val="75000"/>
                          <a:lumOff val="25000"/>
                        </a:schemeClr>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5" name="Freeform 464">
                        <a:extLst>
                          <a:ext uri="{FF2B5EF4-FFF2-40B4-BE49-F238E27FC236}">
                            <a16:creationId xmlns:a16="http://schemas.microsoft.com/office/drawing/2014/main" id="{4EB3FE48-4B16-2946-9B05-55C1C085D854}"/>
                          </a:ext>
                        </a:extLst>
                      </p:cNvPr>
                      <p:cNvSpPr/>
                      <p:nvPr/>
                    </p:nvSpPr>
                    <p:spPr>
                      <a:xfrm>
                        <a:off x="2863431" y="2909597"/>
                        <a:ext cx="25411" cy="38539"/>
                      </a:xfrm>
                      <a:custGeom>
                        <a:avLst/>
                        <a:gdLst>
                          <a:gd name="connsiteX0" fmla="*/ 39442 w 144705"/>
                          <a:gd name="connsiteY0" fmla="*/ 0 h 219464"/>
                          <a:gd name="connsiteX1" fmla="*/ 0 w 144705"/>
                          <a:gd name="connsiteY1" fmla="*/ 86767 h 219464"/>
                          <a:gd name="connsiteX2" fmla="*/ 39442 w 144705"/>
                          <a:gd name="connsiteY2" fmla="*/ 173533 h 219464"/>
                          <a:gd name="connsiteX3" fmla="*/ 86773 w 144705"/>
                          <a:gd name="connsiteY3" fmla="*/ 212973 h 219464"/>
                          <a:gd name="connsiteX4" fmla="*/ 110438 w 144705"/>
                          <a:gd name="connsiteY4" fmla="*/ 212973 h 219464"/>
                          <a:gd name="connsiteX5" fmla="*/ 141992 w 144705"/>
                          <a:gd name="connsiteY5" fmla="*/ 149870 h 219464"/>
                          <a:gd name="connsiteX6" fmla="*/ 134103 w 144705"/>
                          <a:gd name="connsiteY6" fmla="*/ 86767 h 219464"/>
                          <a:gd name="connsiteX7" fmla="*/ 39442 w 144705"/>
                          <a:gd name="connsiteY7" fmla="*/ 0 h 21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05" h="219464">
                            <a:moveTo>
                              <a:pt x="39442" y="0"/>
                            </a:moveTo>
                            <a:cubicBezTo>
                              <a:pt x="17092" y="0"/>
                              <a:pt x="0" y="57845"/>
                              <a:pt x="0" y="86767"/>
                            </a:cubicBezTo>
                            <a:cubicBezTo>
                              <a:pt x="0" y="115689"/>
                              <a:pt x="24980" y="152499"/>
                              <a:pt x="39442" y="173533"/>
                            </a:cubicBezTo>
                            <a:cubicBezTo>
                              <a:pt x="53904" y="194567"/>
                              <a:pt x="74941" y="206400"/>
                              <a:pt x="86773" y="212973"/>
                            </a:cubicBezTo>
                            <a:cubicBezTo>
                              <a:pt x="98605" y="219546"/>
                              <a:pt x="101235" y="223490"/>
                              <a:pt x="110438" y="212973"/>
                            </a:cubicBezTo>
                            <a:cubicBezTo>
                              <a:pt x="119641" y="202456"/>
                              <a:pt x="138048" y="170904"/>
                              <a:pt x="141992" y="149870"/>
                            </a:cubicBezTo>
                            <a:cubicBezTo>
                              <a:pt x="145936" y="128836"/>
                              <a:pt x="147250" y="109116"/>
                              <a:pt x="134103" y="86767"/>
                            </a:cubicBezTo>
                            <a:cubicBezTo>
                              <a:pt x="120956" y="64418"/>
                              <a:pt x="61792" y="0"/>
                              <a:pt x="39442" y="0"/>
                            </a:cubicBezTo>
                            <a:close/>
                          </a:path>
                        </a:pathLst>
                      </a:custGeom>
                      <a:solidFill>
                        <a:schemeClr val="accent6">
                          <a:lumMod val="50000"/>
                          <a:alpha val="56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6" name="Freeform 465">
                        <a:extLst>
                          <a:ext uri="{FF2B5EF4-FFF2-40B4-BE49-F238E27FC236}">
                            <a16:creationId xmlns:a16="http://schemas.microsoft.com/office/drawing/2014/main" id="{FDE91754-2E74-1E46-B7B1-4C9A15806DE7}"/>
                          </a:ext>
                        </a:extLst>
                      </p:cNvPr>
                      <p:cNvSpPr/>
                      <p:nvPr/>
                    </p:nvSpPr>
                    <p:spPr>
                      <a:xfrm>
                        <a:off x="2642852" y="2924093"/>
                        <a:ext cx="65753" cy="47334"/>
                      </a:xfrm>
                      <a:custGeom>
                        <a:avLst/>
                        <a:gdLst>
                          <a:gd name="connsiteX0" fmla="*/ 274928 w 344416"/>
                          <a:gd name="connsiteY0" fmla="*/ 100897 h 234870"/>
                          <a:gd name="connsiteX1" fmla="*/ 220886 w 344416"/>
                          <a:gd name="connsiteY1" fmla="*/ 62294 h 234870"/>
                          <a:gd name="connsiteX2" fmla="*/ 174564 w 344416"/>
                          <a:gd name="connsiteY2" fmla="*/ 12111 h 234870"/>
                          <a:gd name="connsiteX3" fmla="*/ 93502 w 344416"/>
                          <a:gd name="connsiteY3" fmla="*/ 530 h 234870"/>
                          <a:gd name="connsiteX4" fmla="*/ 8579 w 344416"/>
                          <a:gd name="connsiteY4" fmla="*/ 23692 h 234870"/>
                          <a:gd name="connsiteX5" fmla="*/ 8579 w 344416"/>
                          <a:gd name="connsiteY5" fmla="*/ 42993 h 234870"/>
                          <a:gd name="connsiteX6" fmla="*/ 58760 w 344416"/>
                          <a:gd name="connsiteY6" fmla="*/ 85456 h 234870"/>
                          <a:gd name="connsiteX7" fmla="*/ 128243 w 344416"/>
                          <a:gd name="connsiteY7" fmla="*/ 100897 h 234870"/>
                          <a:gd name="connsiteX8" fmla="*/ 178424 w 344416"/>
                          <a:gd name="connsiteY8" fmla="*/ 131779 h 234870"/>
                          <a:gd name="connsiteX9" fmla="*/ 209305 w 344416"/>
                          <a:gd name="connsiteY9" fmla="*/ 178102 h 234870"/>
                          <a:gd name="connsiteX10" fmla="*/ 220886 w 344416"/>
                          <a:gd name="connsiteY10" fmla="*/ 232146 h 234870"/>
                          <a:gd name="connsiteX11" fmla="*/ 240186 w 344416"/>
                          <a:gd name="connsiteY11" fmla="*/ 220565 h 234870"/>
                          <a:gd name="connsiteX12" fmla="*/ 255627 w 344416"/>
                          <a:gd name="connsiteY12" fmla="*/ 166521 h 234870"/>
                          <a:gd name="connsiteX13" fmla="*/ 317389 w 344416"/>
                          <a:gd name="connsiteY13" fmla="*/ 135639 h 234870"/>
                          <a:gd name="connsiteX14" fmla="*/ 344410 w 344416"/>
                          <a:gd name="connsiteY14" fmla="*/ 120198 h 234870"/>
                          <a:gd name="connsiteX15" fmla="*/ 274928 w 344416"/>
                          <a:gd name="connsiteY15" fmla="*/ 100897 h 23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416" h="234870">
                            <a:moveTo>
                              <a:pt x="274928" y="100897"/>
                            </a:moveTo>
                            <a:cubicBezTo>
                              <a:pt x="254341" y="91246"/>
                              <a:pt x="237613" y="77092"/>
                              <a:pt x="220886" y="62294"/>
                            </a:cubicBezTo>
                            <a:cubicBezTo>
                              <a:pt x="204159" y="47496"/>
                              <a:pt x="195795" y="22405"/>
                              <a:pt x="174564" y="12111"/>
                            </a:cubicBezTo>
                            <a:cubicBezTo>
                              <a:pt x="153333" y="1817"/>
                              <a:pt x="121166" y="-1400"/>
                              <a:pt x="93502" y="530"/>
                            </a:cubicBezTo>
                            <a:cubicBezTo>
                              <a:pt x="65838" y="2460"/>
                              <a:pt x="22733" y="16615"/>
                              <a:pt x="8579" y="23692"/>
                            </a:cubicBezTo>
                            <a:cubicBezTo>
                              <a:pt x="-5575" y="30769"/>
                              <a:pt x="216" y="32699"/>
                              <a:pt x="8579" y="42993"/>
                            </a:cubicBezTo>
                            <a:cubicBezTo>
                              <a:pt x="16942" y="53287"/>
                              <a:pt x="38816" y="75805"/>
                              <a:pt x="58760" y="85456"/>
                            </a:cubicBezTo>
                            <a:cubicBezTo>
                              <a:pt x="78704" y="95107"/>
                              <a:pt x="108299" y="93177"/>
                              <a:pt x="128243" y="100897"/>
                            </a:cubicBezTo>
                            <a:cubicBezTo>
                              <a:pt x="148187" y="108617"/>
                              <a:pt x="164914" y="118912"/>
                              <a:pt x="178424" y="131779"/>
                            </a:cubicBezTo>
                            <a:cubicBezTo>
                              <a:pt x="191934" y="144647"/>
                              <a:pt x="202228" y="161374"/>
                              <a:pt x="209305" y="178102"/>
                            </a:cubicBezTo>
                            <a:cubicBezTo>
                              <a:pt x="216382" y="194830"/>
                              <a:pt x="215739" y="225069"/>
                              <a:pt x="220886" y="232146"/>
                            </a:cubicBezTo>
                            <a:cubicBezTo>
                              <a:pt x="226033" y="239223"/>
                              <a:pt x="234396" y="231502"/>
                              <a:pt x="240186" y="220565"/>
                            </a:cubicBezTo>
                            <a:cubicBezTo>
                              <a:pt x="245976" y="209628"/>
                              <a:pt x="242760" y="180675"/>
                              <a:pt x="255627" y="166521"/>
                            </a:cubicBezTo>
                            <a:cubicBezTo>
                              <a:pt x="268494" y="152367"/>
                              <a:pt x="302592" y="143360"/>
                              <a:pt x="317389" y="135639"/>
                            </a:cubicBezTo>
                            <a:cubicBezTo>
                              <a:pt x="332186" y="127919"/>
                              <a:pt x="343767" y="125345"/>
                              <a:pt x="344410" y="120198"/>
                            </a:cubicBezTo>
                            <a:cubicBezTo>
                              <a:pt x="345053" y="115051"/>
                              <a:pt x="295515" y="110548"/>
                              <a:pt x="274928" y="100897"/>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7" name="Oval 466">
                        <a:extLst>
                          <a:ext uri="{FF2B5EF4-FFF2-40B4-BE49-F238E27FC236}">
                            <a16:creationId xmlns:a16="http://schemas.microsoft.com/office/drawing/2014/main" id="{C150EB64-4C52-1D4C-987F-4C1F9F89658D}"/>
                          </a:ext>
                        </a:extLst>
                      </p:cNvPr>
                      <p:cNvSpPr>
                        <a:spLocks noChangeAspect="1"/>
                      </p:cNvSpPr>
                      <p:nvPr/>
                    </p:nvSpPr>
                    <p:spPr>
                      <a:xfrm>
                        <a:off x="2855403" y="2940107"/>
                        <a:ext cx="6322" cy="6322"/>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8" name="Oval 467">
                        <a:extLst>
                          <a:ext uri="{FF2B5EF4-FFF2-40B4-BE49-F238E27FC236}">
                            <a16:creationId xmlns:a16="http://schemas.microsoft.com/office/drawing/2014/main" id="{F625FC11-E9BE-4F41-B546-E04C068FE0F8}"/>
                          </a:ext>
                        </a:extLst>
                      </p:cNvPr>
                      <p:cNvSpPr>
                        <a:spLocks noChangeAspect="1"/>
                      </p:cNvSpPr>
                      <p:nvPr/>
                    </p:nvSpPr>
                    <p:spPr>
                      <a:xfrm>
                        <a:off x="2847181" y="2948135"/>
                        <a:ext cx="6322" cy="6322"/>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9" name="Oval 468">
                        <a:extLst>
                          <a:ext uri="{FF2B5EF4-FFF2-40B4-BE49-F238E27FC236}">
                            <a16:creationId xmlns:a16="http://schemas.microsoft.com/office/drawing/2014/main" id="{579ACE34-0A48-324A-A28B-7FF5A5B8912F}"/>
                          </a:ext>
                        </a:extLst>
                      </p:cNvPr>
                      <p:cNvSpPr>
                        <a:spLocks noChangeAspect="1"/>
                      </p:cNvSpPr>
                      <p:nvPr/>
                    </p:nvSpPr>
                    <p:spPr>
                      <a:xfrm>
                        <a:off x="2839152" y="2965003"/>
                        <a:ext cx="6322" cy="6322"/>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0" name="Oval 469">
                        <a:extLst>
                          <a:ext uri="{FF2B5EF4-FFF2-40B4-BE49-F238E27FC236}">
                            <a16:creationId xmlns:a16="http://schemas.microsoft.com/office/drawing/2014/main" id="{91509AC6-D4D4-4342-AF1D-63997ECE24E8}"/>
                          </a:ext>
                        </a:extLst>
                      </p:cNvPr>
                      <p:cNvSpPr/>
                      <p:nvPr/>
                    </p:nvSpPr>
                    <p:spPr>
                      <a:xfrm>
                        <a:off x="2857887" y="2955862"/>
                        <a:ext cx="6322" cy="6322"/>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1" name="Oval 470">
                        <a:extLst>
                          <a:ext uri="{FF2B5EF4-FFF2-40B4-BE49-F238E27FC236}">
                            <a16:creationId xmlns:a16="http://schemas.microsoft.com/office/drawing/2014/main" id="{55172495-F38C-7F4F-A34C-5730314F8CC4}"/>
                          </a:ext>
                        </a:extLst>
                      </p:cNvPr>
                      <p:cNvSpPr>
                        <a:spLocks noChangeAspect="1"/>
                      </p:cNvSpPr>
                      <p:nvPr/>
                    </p:nvSpPr>
                    <p:spPr>
                      <a:xfrm>
                        <a:off x="2851194" y="2967412"/>
                        <a:ext cx="6322" cy="6322"/>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2" name="Freeform 471">
                        <a:extLst>
                          <a:ext uri="{FF2B5EF4-FFF2-40B4-BE49-F238E27FC236}">
                            <a16:creationId xmlns:a16="http://schemas.microsoft.com/office/drawing/2014/main" id="{C2D6B6EA-3B37-904C-AB81-9E2539DF7942}"/>
                          </a:ext>
                        </a:extLst>
                      </p:cNvPr>
                      <p:cNvSpPr/>
                      <p:nvPr/>
                    </p:nvSpPr>
                    <p:spPr>
                      <a:xfrm>
                        <a:off x="2822767" y="2942739"/>
                        <a:ext cx="62741" cy="52284"/>
                      </a:xfrm>
                      <a:custGeom>
                        <a:avLst/>
                        <a:gdLst>
                          <a:gd name="connsiteX0" fmla="*/ 152400 w 152400"/>
                          <a:gd name="connsiteY0" fmla="*/ 0 h 127000"/>
                          <a:gd name="connsiteX1" fmla="*/ 130175 w 152400"/>
                          <a:gd name="connsiteY1" fmla="*/ 63500 h 127000"/>
                          <a:gd name="connsiteX2" fmla="*/ 57150 w 152400"/>
                          <a:gd name="connsiteY2" fmla="*/ 114300 h 127000"/>
                          <a:gd name="connsiteX3" fmla="*/ 0 w 152400"/>
                          <a:gd name="connsiteY3" fmla="*/ 127000 h 127000"/>
                        </a:gdLst>
                        <a:ahLst/>
                        <a:cxnLst>
                          <a:cxn ang="0">
                            <a:pos x="connsiteX0" y="connsiteY0"/>
                          </a:cxn>
                          <a:cxn ang="0">
                            <a:pos x="connsiteX1" y="connsiteY1"/>
                          </a:cxn>
                          <a:cxn ang="0">
                            <a:pos x="connsiteX2" y="connsiteY2"/>
                          </a:cxn>
                          <a:cxn ang="0">
                            <a:pos x="connsiteX3" y="connsiteY3"/>
                          </a:cxn>
                        </a:cxnLst>
                        <a:rect l="l" t="t" r="r" b="b"/>
                        <a:pathLst>
                          <a:path w="152400" h="127000">
                            <a:moveTo>
                              <a:pt x="152400" y="0"/>
                            </a:moveTo>
                            <a:cubicBezTo>
                              <a:pt x="149225" y="22225"/>
                              <a:pt x="146050" y="44450"/>
                              <a:pt x="130175" y="63500"/>
                            </a:cubicBezTo>
                            <a:cubicBezTo>
                              <a:pt x="114300" y="82550"/>
                              <a:pt x="78846" y="103717"/>
                              <a:pt x="57150" y="114300"/>
                            </a:cubicBezTo>
                            <a:cubicBezTo>
                              <a:pt x="35454" y="124883"/>
                              <a:pt x="17727" y="125941"/>
                              <a:pt x="0" y="12700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73" name="Freeform 472">
                        <a:extLst>
                          <a:ext uri="{FF2B5EF4-FFF2-40B4-BE49-F238E27FC236}">
                            <a16:creationId xmlns:a16="http://schemas.microsoft.com/office/drawing/2014/main" id="{D52CE94C-75E2-5B4F-9BAD-E0A494F1F890}"/>
                          </a:ext>
                        </a:extLst>
                      </p:cNvPr>
                      <p:cNvSpPr/>
                      <p:nvPr/>
                    </p:nvSpPr>
                    <p:spPr>
                      <a:xfrm>
                        <a:off x="2285946" y="2956978"/>
                        <a:ext cx="111234" cy="139907"/>
                      </a:xfrm>
                      <a:custGeom>
                        <a:avLst/>
                        <a:gdLst>
                          <a:gd name="connsiteX0" fmla="*/ 156213 w 270191"/>
                          <a:gd name="connsiteY0" fmla="*/ 14267 h 339841"/>
                          <a:gd name="connsiteX1" fmla="*/ 9671 w 270191"/>
                          <a:gd name="connsiteY1" fmla="*/ 14267 h 339841"/>
                          <a:gd name="connsiteX2" fmla="*/ 25953 w 270191"/>
                          <a:gd name="connsiteY2" fmla="*/ 79392 h 339841"/>
                          <a:gd name="connsiteX3" fmla="*/ 123648 w 270191"/>
                          <a:gd name="connsiteY3" fmla="*/ 160799 h 339841"/>
                          <a:gd name="connsiteX4" fmla="*/ 139931 w 270191"/>
                          <a:gd name="connsiteY4" fmla="*/ 299190 h 339841"/>
                          <a:gd name="connsiteX5" fmla="*/ 172496 w 270191"/>
                          <a:gd name="connsiteY5" fmla="*/ 331753 h 339841"/>
                          <a:gd name="connsiteX6" fmla="*/ 270191 w 270191"/>
                          <a:gd name="connsiteY6" fmla="*/ 168939 h 339841"/>
                          <a:gd name="connsiteX7" fmla="*/ 156213 w 270191"/>
                          <a:gd name="connsiteY7" fmla="*/ 14267 h 339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0191" h="339841">
                            <a:moveTo>
                              <a:pt x="156213" y="14267"/>
                            </a:moveTo>
                            <a:cubicBezTo>
                              <a:pt x="112793" y="-11512"/>
                              <a:pt x="31381" y="3413"/>
                              <a:pt x="9671" y="14267"/>
                            </a:cubicBezTo>
                            <a:cubicBezTo>
                              <a:pt x="-12039" y="25121"/>
                              <a:pt x="6957" y="54970"/>
                              <a:pt x="25953" y="79392"/>
                            </a:cubicBezTo>
                            <a:cubicBezTo>
                              <a:pt x="44949" y="103814"/>
                              <a:pt x="104652" y="124166"/>
                              <a:pt x="123648" y="160799"/>
                            </a:cubicBezTo>
                            <a:cubicBezTo>
                              <a:pt x="142644" y="197432"/>
                              <a:pt x="131790" y="270698"/>
                              <a:pt x="139931" y="299190"/>
                            </a:cubicBezTo>
                            <a:cubicBezTo>
                              <a:pt x="148072" y="327682"/>
                              <a:pt x="150786" y="353461"/>
                              <a:pt x="172496" y="331753"/>
                            </a:cubicBezTo>
                            <a:cubicBezTo>
                              <a:pt x="194206" y="310045"/>
                              <a:pt x="270191" y="227280"/>
                              <a:pt x="270191" y="168939"/>
                            </a:cubicBezTo>
                            <a:cubicBezTo>
                              <a:pt x="270191" y="110598"/>
                              <a:pt x="199633" y="40046"/>
                              <a:pt x="156213" y="14267"/>
                            </a:cubicBezTo>
                            <a:close/>
                          </a:path>
                        </a:pathLst>
                      </a:custGeom>
                      <a:solidFill>
                        <a:schemeClr val="tx1">
                          <a:lumMod val="65000"/>
                          <a:lumOff val="35000"/>
                          <a:alpha val="5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4" name="Freeform 473">
                        <a:extLst>
                          <a:ext uri="{FF2B5EF4-FFF2-40B4-BE49-F238E27FC236}">
                            <a16:creationId xmlns:a16="http://schemas.microsoft.com/office/drawing/2014/main" id="{6438027C-73ED-EE42-AD06-4AAABB621AF9}"/>
                          </a:ext>
                        </a:extLst>
                      </p:cNvPr>
                      <p:cNvSpPr/>
                      <p:nvPr/>
                    </p:nvSpPr>
                    <p:spPr>
                      <a:xfrm>
                        <a:off x="2389938" y="2862926"/>
                        <a:ext cx="179086" cy="60266"/>
                      </a:xfrm>
                      <a:custGeom>
                        <a:avLst/>
                        <a:gdLst>
                          <a:gd name="connsiteX0" fmla="*/ 1309 w 435009"/>
                          <a:gd name="connsiteY0" fmla="*/ 14782 h 146387"/>
                          <a:gd name="connsiteX1" fmla="*/ 286253 w 435009"/>
                          <a:gd name="connsiteY1" fmla="*/ 79908 h 146387"/>
                          <a:gd name="connsiteX2" fmla="*/ 375807 w 435009"/>
                          <a:gd name="connsiteY2" fmla="*/ 145033 h 146387"/>
                          <a:gd name="connsiteX3" fmla="*/ 416513 w 435009"/>
                          <a:gd name="connsiteY3" fmla="*/ 120611 h 146387"/>
                          <a:gd name="connsiteX4" fmla="*/ 416513 w 435009"/>
                          <a:gd name="connsiteY4" fmla="*/ 79908 h 146387"/>
                          <a:gd name="connsiteX5" fmla="*/ 188558 w 435009"/>
                          <a:gd name="connsiteY5" fmla="*/ 6642 h 146387"/>
                          <a:gd name="connsiteX6" fmla="*/ 1309 w 435009"/>
                          <a:gd name="connsiteY6" fmla="*/ 14782 h 14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009" h="146387">
                            <a:moveTo>
                              <a:pt x="1309" y="14782"/>
                            </a:moveTo>
                            <a:cubicBezTo>
                              <a:pt x="17591" y="26993"/>
                              <a:pt x="223837" y="58200"/>
                              <a:pt x="286253" y="79908"/>
                            </a:cubicBezTo>
                            <a:cubicBezTo>
                              <a:pt x="348669" y="101616"/>
                              <a:pt x="354097" y="138249"/>
                              <a:pt x="375807" y="145033"/>
                            </a:cubicBezTo>
                            <a:cubicBezTo>
                              <a:pt x="397517" y="151817"/>
                              <a:pt x="409729" y="131465"/>
                              <a:pt x="416513" y="120611"/>
                            </a:cubicBezTo>
                            <a:cubicBezTo>
                              <a:pt x="423297" y="109757"/>
                              <a:pt x="454505" y="98903"/>
                              <a:pt x="416513" y="79908"/>
                            </a:cubicBezTo>
                            <a:cubicBezTo>
                              <a:pt x="378521" y="60913"/>
                              <a:pt x="252331" y="20210"/>
                              <a:pt x="188558" y="6642"/>
                            </a:cubicBezTo>
                            <a:cubicBezTo>
                              <a:pt x="124785" y="-6926"/>
                              <a:pt x="-14973" y="2571"/>
                              <a:pt x="1309" y="14782"/>
                            </a:cubicBezTo>
                            <a:close/>
                          </a:path>
                        </a:pathLst>
                      </a:custGeom>
                      <a:solidFill>
                        <a:schemeClr val="tx1">
                          <a:lumMod val="65000"/>
                          <a:lumOff val="35000"/>
                          <a:alpha val="5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5" name="Freeform 474">
                        <a:extLst>
                          <a:ext uri="{FF2B5EF4-FFF2-40B4-BE49-F238E27FC236}">
                            <a16:creationId xmlns:a16="http://schemas.microsoft.com/office/drawing/2014/main" id="{6656915A-0D28-DD45-A788-1EEE9C845B02}"/>
                          </a:ext>
                        </a:extLst>
                      </p:cNvPr>
                      <p:cNvSpPr/>
                      <p:nvPr/>
                    </p:nvSpPr>
                    <p:spPr>
                      <a:xfrm>
                        <a:off x="2569103" y="2775010"/>
                        <a:ext cx="106394" cy="81298"/>
                      </a:xfrm>
                      <a:custGeom>
                        <a:avLst/>
                        <a:gdLst>
                          <a:gd name="connsiteX0" fmla="*/ 258116 w 258435"/>
                          <a:gd name="connsiteY0" fmla="*/ 187632 h 197474"/>
                          <a:gd name="connsiteX1" fmla="*/ 176704 w 258435"/>
                          <a:gd name="connsiteY1" fmla="*/ 24819 h 197474"/>
                          <a:gd name="connsiteX2" fmla="*/ 127856 w 258435"/>
                          <a:gd name="connsiteY2" fmla="*/ 397 h 197474"/>
                          <a:gd name="connsiteX3" fmla="*/ 22020 w 258435"/>
                          <a:gd name="connsiteY3" fmla="*/ 16678 h 197474"/>
                          <a:gd name="connsiteX4" fmla="*/ 5737 w 258435"/>
                          <a:gd name="connsiteY4" fmla="*/ 98085 h 197474"/>
                          <a:gd name="connsiteX5" fmla="*/ 95291 w 258435"/>
                          <a:gd name="connsiteY5" fmla="*/ 195773 h 197474"/>
                          <a:gd name="connsiteX6" fmla="*/ 95291 w 258435"/>
                          <a:gd name="connsiteY6" fmla="*/ 155069 h 197474"/>
                          <a:gd name="connsiteX7" fmla="*/ 54585 w 258435"/>
                          <a:gd name="connsiteY7" fmla="*/ 89944 h 197474"/>
                          <a:gd name="connsiteX8" fmla="*/ 144139 w 258435"/>
                          <a:gd name="connsiteY8" fmla="*/ 98085 h 197474"/>
                          <a:gd name="connsiteX9" fmla="*/ 258116 w 258435"/>
                          <a:gd name="connsiteY9" fmla="*/ 187632 h 19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8435" h="197474">
                            <a:moveTo>
                              <a:pt x="258116" y="187632"/>
                            </a:moveTo>
                            <a:cubicBezTo>
                              <a:pt x="263543" y="175421"/>
                              <a:pt x="198414" y="56025"/>
                              <a:pt x="176704" y="24819"/>
                            </a:cubicBezTo>
                            <a:cubicBezTo>
                              <a:pt x="154994" y="-6387"/>
                              <a:pt x="153637" y="1754"/>
                              <a:pt x="127856" y="397"/>
                            </a:cubicBezTo>
                            <a:cubicBezTo>
                              <a:pt x="102075" y="-960"/>
                              <a:pt x="42373" y="397"/>
                              <a:pt x="22020" y="16678"/>
                            </a:cubicBezTo>
                            <a:cubicBezTo>
                              <a:pt x="1667" y="32959"/>
                              <a:pt x="-6475" y="68236"/>
                              <a:pt x="5737" y="98085"/>
                            </a:cubicBezTo>
                            <a:cubicBezTo>
                              <a:pt x="17949" y="127934"/>
                              <a:pt x="80366" y="186276"/>
                              <a:pt x="95291" y="195773"/>
                            </a:cubicBezTo>
                            <a:cubicBezTo>
                              <a:pt x="110216" y="205270"/>
                              <a:pt x="102075" y="172707"/>
                              <a:pt x="95291" y="155069"/>
                            </a:cubicBezTo>
                            <a:cubicBezTo>
                              <a:pt x="88507" y="137431"/>
                              <a:pt x="46444" y="99441"/>
                              <a:pt x="54585" y="89944"/>
                            </a:cubicBezTo>
                            <a:cubicBezTo>
                              <a:pt x="62726" y="80447"/>
                              <a:pt x="111574" y="81804"/>
                              <a:pt x="144139" y="98085"/>
                            </a:cubicBezTo>
                            <a:cubicBezTo>
                              <a:pt x="176704" y="114366"/>
                              <a:pt x="252689" y="199843"/>
                              <a:pt x="258116" y="187632"/>
                            </a:cubicBezTo>
                            <a:close/>
                          </a:path>
                        </a:pathLst>
                      </a:custGeom>
                      <a:solidFill>
                        <a:schemeClr val="bg1">
                          <a:lumMod val="50000"/>
                          <a:alpha val="7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6" name="Freeform 475">
                        <a:extLst>
                          <a:ext uri="{FF2B5EF4-FFF2-40B4-BE49-F238E27FC236}">
                            <a16:creationId xmlns:a16="http://schemas.microsoft.com/office/drawing/2014/main" id="{6AB76C51-E9D7-E749-905C-9DDC28214B76}"/>
                          </a:ext>
                        </a:extLst>
                      </p:cNvPr>
                      <p:cNvSpPr/>
                      <p:nvPr/>
                    </p:nvSpPr>
                    <p:spPr>
                      <a:xfrm>
                        <a:off x="2587749" y="2907345"/>
                        <a:ext cx="94403" cy="87659"/>
                      </a:xfrm>
                      <a:custGeom>
                        <a:avLst/>
                        <a:gdLst>
                          <a:gd name="connsiteX0" fmla="*/ 204683 w 229306"/>
                          <a:gd name="connsiteY0" fmla="*/ 126684 h 212927"/>
                          <a:gd name="connsiteX1" fmla="*/ 49999 w 229306"/>
                          <a:gd name="connsiteY1" fmla="*/ 126684 h 212927"/>
                          <a:gd name="connsiteX2" fmla="*/ 82564 w 229306"/>
                          <a:gd name="connsiteY2" fmla="*/ 4574 h 212927"/>
                          <a:gd name="connsiteX3" fmla="*/ 1151 w 229306"/>
                          <a:gd name="connsiteY3" fmla="*/ 37137 h 212927"/>
                          <a:gd name="connsiteX4" fmla="*/ 41858 w 229306"/>
                          <a:gd name="connsiteY4" fmla="*/ 142966 h 212927"/>
                          <a:gd name="connsiteX5" fmla="*/ 139553 w 229306"/>
                          <a:gd name="connsiteY5" fmla="*/ 208091 h 212927"/>
                          <a:gd name="connsiteX6" fmla="*/ 220966 w 229306"/>
                          <a:gd name="connsiteY6" fmla="*/ 199950 h 212927"/>
                          <a:gd name="connsiteX7" fmla="*/ 204683 w 229306"/>
                          <a:gd name="connsiteY7" fmla="*/ 126684 h 212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306" h="212927">
                            <a:moveTo>
                              <a:pt x="204683" y="126684"/>
                            </a:moveTo>
                            <a:cubicBezTo>
                              <a:pt x="176188" y="114473"/>
                              <a:pt x="70352" y="147036"/>
                              <a:pt x="49999" y="126684"/>
                            </a:cubicBezTo>
                            <a:cubicBezTo>
                              <a:pt x="29646" y="106332"/>
                              <a:pt x="90705" y="19498"/>
                              <a:pt x="82564" y="4574"/>
                            </a:cubicBezTo>
                            <a:cubicBezTo>
                              <a:pt x="74423" y="-10351"/>
                              <a:pt x="7935" y="14072"/>
                              <a:pt x="1151" y="37137"/>
                            </a:cubicBezTo>
                            <a:cubicBezTo>
                              <a:pt x="-5633" y="60202"/>
                              <a:pt x="18791" y="114474"/>
                              <a:pt x="41858" y="142966"/>
                            </a:cubicBezTo>
                            <a:cubicBezTo>
                              <a:pt x="64925" y="171458"/>
                              <a:pt x="109702" y="198594"/>
                              <a:pt x="139553" y="208091"/>
                            </a:cubicBezTo>
                            <a:cubicBezTo>
                              <a:pt x="169404" y="217588"/>
                              <a:pt x="207397" y="212161"/>
                              <a:pt x="220966" y="199950"/>
                            </a:cubicBezTo>
                            <a:cubicBezTo>
                              <a:pt x="234535" y="187739"/>
                              <a:pt x="233178" y="138895"/>
                              <a:pt x="204683" y="126684"/>
                            </a:cubicBezTo>
                            <a:close/>
                          </a:path>
                        </a:pathLst>
                      </a:cu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77" name="Group 476">
                        <a:extLst>
                          <a:ext uri="{FF2B5EF4-FFF2-40B4-BE49-F238E27FC236}">
                            <a16:creationId xmlns:a16="http://schemas.microsoft.com/office/drawing/2014/main" id="{2B2FB83B-0625-9448-BE9A-B6B767809811}"/>
                          </a:ext>
                        </a:extLst>
                      </p:cNvPr>
                      <p:cNvGrpSpPr>
                        <a:grpSpLocks noChangeAspect="1"/>
                      </p:cNvGrpSpPr>
                      <p:nvPr/>
                    </p:nvGrpSpPr>
                    <p:grpSpPr>
                      <a:xfrm>
                        <a:off x="2440441" y="3014940"/>
                        <a:ext cx="156198" cy="118565"/>
                        <a:chOff x="2625395" y="955675"/>
                        <a:chExt cx="580179" cy="440400"/>
                      </a:xfrm>
                    </p:grpSpPr>
                    <p:sp>
                      <p:nvSpPr>
                        <p:cNvPr id="479" name="Freeform 478">
                          <a:extLst>
                            <a:ext uri="{FF2B5EF4-FFF2-40B4-BE49-F238E27FC236}">
                              <a16:creationId xmlns:a16="http://schemas.microsoft.com/office/drawing/2014/main" id="{3D36FC95-07F7-0E41-9537-56DB98A11E38}"/>
                            </a:ext>
                          </a:extLst>
                        </p:cNvPr>
                        <p:cNvSpPr/>
                        <p:nvPr/>
                      </p:nvSpPr>
                      <p:spPr>
                        <a:xfrm>
                          <a:off x="2987675" y="1006475"/>
                          <a:ext cx="106387" cy="234950"/>
                        </a:xfrm>
                        <a:custGeom>
                          <a:avLst/>
                          <a:gdLst>
                            <a:gd name="connsiteX0" fmla="*/ 0 w 106387"/>
                            <a:gd name="connsiteY0" fmla="*/ 0 h 234950"/>
                            <a:gd name="connsiteX1" fmla="*/ 60325 w 106387"/>
                            <a:gd name="connsiteY1" fmla="*/ 47625 h 234950"/>
                            <a:gd name="connsiteX2" fmla="*/ 101600 w 106387"/>
                            <a:gd name="connsiteY2" fmla="*/ 101600 h 234950"/>
                            <a:gd name="connsiteX3" fmla="*/ 98425 w 106387"/>
                            <a:gd name="connsiteY3" fmla="*/ 168275 h 234950"/>
                            <a:gd name="connsiteX4" fmla="*/ 38100 w 106387"/>
                            <a:gd name="connsiteY4" fmla="*/ 234950 h 234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387" h="234950">
                              <a:moveTo>
                                <a:pt x="0" y="0"/>
                              </a:moveTo>
                              <a:cubicBezTo>
                                <a:pt x="21696" y="15346"/>
                                <a:pt x="43392" y="30692"/>
                                <a:pt x="60325" y="47625"/>
                              </a:cubicBezTo>
                              <a:cubicBezTo>
                                <a:pt x="77258" y="64558"/>
                                <a:pt x="95250" y="81492"/>
                                <a:pt x="101600" y="101600"/>
                              </a:cubicBezTo>
                              <a:cubicBezTo>
                                <a:pt x="107950" y="121708"/>
                                <a:pt x="109008" y="146050"/>
                                <a:pt x="98425" y="168275"/>
                              </a:cubicBezTo>
                              <a:cubicBezTo>
                                <a:pt x="87842" y="190500"/>
                                <a:pt x="49212" y="223838"/>
                                <a:pt x="38100" y="234950"/>
                              </a:cubicBezTo>
                            </a:path>
                          </a:pathLst>
                        </a:custGeom>
                        <a:ln w="63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80" name="Freeform 479">
                          <a:extLst>
                            <a:ext uri="{FF2B5EF4-FFF2-40B4-BE49-F238E27FC236}">
                              <a16:creationId xmlns:a16="http://schemas.microsoft.com/office/drawing/2014/main" id="{47E7F332-4729-9A4A-9491-DD65123FBFAC}"/>
                            </a:ext>
                          </a:extLst>
                        </p:cNvPr>
                        <p:cNvSpPr/>
                        <p:nvPr/>
                      </p:nvSpPr>
                      <p:spPr>
                        <a:xfrm>
                          <a:off x="3035300" y="955675"/>
                          <a:ext cx="170274" cy="273050"/>
                        </a:xfrm>
                        <a:custGeom>
                          <a:avLst/>
                          <a:gdLst>
                            <a:gd name="connsiteX0" fmla="*/ 0 w 170274"/>
                            <a:gd name="connsiteY0" fmla="*/ 273050 h 273050"/>
                            <a:gd name="connsiteX1" fmla="*/ 15875 w 170274"/>
                            <a:gd name="connsiteY1" fmla="*/ 212725 h 273050"/>
                            <a:gd name="connsiteX2" fmla="*/ 38100 w 170274"/>
                            <a:gd name="connsiteY2" fmla="*/ 155575 h 273050"/>
                            <a:gd name="connsiteX3" fmla="*/ 95250 w 170274"/>
                            <a:gd name="connsiteY3" fmla="*/ 88900 h 273050"/>
                            <a:gd name="connsiteX4" fmla="*/ 165100 w 170274"/>
                            <a:gd name="connsiteY4" fmla="*/ 19050 h 273050"/>
                            <a:gd name="connsiteX5" fmla="*/ 165100 w 170274"/>
                            <a:gd name="connsiteY5" fmla="*/ 0 h 27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274" h="273050">
                              <a:moveTo>
                                <a:pt x="0" y="273050"/>
                              </a:moveTo>
                              <a:cubicBezTo>
                                <a:pt x="4762" y="252677"/>
                                <a:pt x="9525" y="232304"/>
                                <a:pt x="15875" y="212725"/>
                              </a:cubicBezTo>
                              <a:cubicBezTo>
                                <a:pt x="22225" y="193146"/>
                                <a:pt x="24871" y="176213"/>
                                <a:pt x="38100" y="155575"/>
                              </a:cubicBezTo>
                              <a:cubicBezTo>
                                <a:pt x="51329" y="134937"/>
                                <a:pt x="74083" y="111654"/>
                                <a:pt x="95250" y="88900"/>
                              </a:cubicBezTo>
                              <a:cubicBezTo>
                                <a:pt x="116417" y="66146"/>
                                <a:pt x="153458" y="33866"/>
                                <a:pt x="165100" y="19050"/>
                              </a:cubicBezTo>
                              <a:cubicBezTo>
                                <a:pt x="176742" y="4234"/>
                                <a:pt x="165100" y="0"/>
                                <a:pt x="165100" y="0"/>
                              </a:cubicBezTo>
                            </a:path>
                          </a:pathLst>
                        </a:custGeom>
                        <a:ln w="6350">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81" name="Freeform 480">
                          <a:extLst>
                            <a:ext uri="{FF2B5EF4-FFF2-40B4-BE49-F238E27FC236}">
                              <a16:creationId xmlns:a16="http://schemas.microsoft.com/office/drawing/2014/main" id="{B5B5F076-0520-2C4D-B1A5-C5039D19133D}"/>
                            </a:ext>
                          </a:extLst>
                        </p:cNvPr>
                        <p:cNvSpPr>
                          <a:spLocks noChangeAspect="1"/>
                        </p:cNvSpPr>
                        <p:nvPr/>
                      </p:nvSpPr>
                      <p:spPr>
                        <a:xfrm>
                          <a:off x="2625395" y="1108079"/>
                          <a:ext cx="484777" cy="287996"/>
                        </a:xfrm>
                        <a:custGeom>
                          <a:avLst/>
                          <a:gdLst>
                            <a:gd name="connsiteX0" fmla="*/ 686262 w 751120"/>
                            <a:gd name="connsiteY0" fmla="*/ 14521 h 424645"/>
                            <a:gd name="connsiteX1" fmla="*/ 426826 w 751120"/>
                            <a:gd name="connsiteY1" fmla="*/ 14521 h 424645"/>
                            <a:gd name="connsiteX2" fmla="*/ 303935 w 751120"/>
                            <a:gd name="connsiteY2" fmla="*/ 137420 h 424645"/>
                            <a:gd name="connsiteX3" fmla="*/ 85462 w 751120"/>
                            <a:gd name="connsiteY3" fmla="*/ 233008 h 424645"/>
                            <a:gd name="connsiteX4" fmla="*/ 17189 w 751120"/>
                            <a:gd name="connsiteY4" fmla="*/ 328595 h 424645"/>
                            <a:gd name="connsiteX5" fmla="*/ 385862 w 751120"/>
                            <a:gd name="connsiteY5" fmla="*/ 424183 h 424645"/>
                            <a:gd name="connsiteX6" fmla="*/ 713571 w 751120"/>
                            <a:gd name="connsiteY6" fmla="*/ 287629 h 424645"/>
                            <a:gd name="connsiteX7" fmla="*/ 740880 w 751120"/>
                            <a:gd name="connsiteY7" fmla="*/ 123764 h 424645"/>
                            <a:gd name="connsiteX8" fmla="*/ 686262 w 751120"/>
                            <a:gd name="connsiteY8" fmla="*/ 14521 h 424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1120" h="424645">
                              <a:moveTo>
                                <a:pt x="686262" y="14521"/>
                              </a:moveTo>
                              <a:cubicBezTo>
                                <a:pt x="633920" y="-3686"/>
                                <a:pt x="490547" y="-5962"/>
                                <a:pt x="426826" y="14521"/>
                              </a:cubicBezTo>
                              <a:cubicBezTo>
                                <a:pt x="363105" y="35004"/>
                                <a:pt x="360829" y="101006"/>
                                <a:pt x="303935" y="137420"/>
                              </a:cubicBezTo>
                              <a:cubicBezTo>
                                <a:pt x="247041" y="173834"/>
                                <a:pt x="133253" y="201146"/>
                                <a:pt x="85462" y="233008"/>
                              </a:cubicBezTo>
                              <a:cubicBezTo>
                                <a:pt x="37671" y="264871"/>
                                <a:pt x="-32878" y="296732"/>
                                <a:pt x="17189" y="328595"/>
                              </a:cubicBezTo>
                              <a:cubicBezTo>
                                <a:pt x="67256" y="360458"/>
                                <a:pt x="269798" y="431011"/>
                                <a:pt x="385862" y="424183"/>
                              </a:cubicBezTo>
                              <a:cubicBezTo>
                                <a:pt x="501926" y="417355"/>
                                <a:pt x="654401" y="337699"/>
                                <a:pt x="713571" y="287629"/>
                              </a:cubicBezTo>
                              <a:cubicBezTo>
                                <a:pt x="772741" y="237559"/>
                                <a:pt x="745431" y="169282"/>
                                <a:pt x="740880" y="123764"/>
                              </a:cubicBezTo>
                              <a:cubicBezTo>
                                <a:pt x="736329" y="78246"/>
                                <a:pt x="738604" y="32728"/>
                                <a:pt x="686262" y="14521"/>
                              </a:cubicBezTo>
                              <a:close/>
                            </a:path>
                          </a:pathLst>
                        </a:custGeom>
                        <a:solidFill>
                          <a:srgbClr val="FF0000">
                            <a:alpha val="48000"/>
                          </a:srgbClr>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2" name="Freeform 481">
                          <a:extLst>
                            <a:ext uri="{FF2B5EF4-FFF2-40B4-BE49-F238E27FC236}">
                              <a16:creationId xmlns:a16="http://schemas.microsoft.com/office/drawing/2014/main" id="{918FBB31-6BBC-AE48-AF84-CD43057D41F8}"/>
                            </a:ext>
                          </a:extLst>
                        </p:cNvPr>
                        <p:cNvSpPr/>
                        <p:nvPr/>
                      </p:nvSpPr>
                      <p:spPr>
                        <a:xfrm rot="2651766">
                          <a:off x="2982120" y="1167136"/>
                          <a:ext cx="169657" cy="139986"/>
                        </a:xfrm>
                        <a:custGeom>
                          <a:avLst/>
                          <a:gdLst>
                            <a:gd name="connsiteX0" fmla="*/ 212167 w 257945"/>
                            <a:gd name="connsiteY0" fmla="*/ 16161 h 137655"/>
                            <a:gd name="connsiteX1" fmla="*/ 139142 w 257945"/>
                            <a:gd name="connsiteY1" fmla="*/ 286 h 137655"/>
                            <a:gd name="connsiteX2" fmla="*/ 50242 w 257945"/>
                            <a:gd name="connsiteY2" fmla="*/ 9811 h 137655"/>
                            <a:gd name="connsiteX3" fmla="*/ 12142 w 257945"/>
                            <a:gd name="connsiteY3" fmla="*/ 54261 h 137655"/>
                            <a:gd name="connsiteX4" fmla="*/ 8967 w 257945"/>
                            <a:gd name="connsiteY4" fmla="*/ 98711 h 137655"/>
                            <a:gd name="connsiteX5" fmla="*/ 123267 w 257945"/>
                            <a:gd name="connsiteY5" fmla="*/ 133636 h 137655"/>
                            <a:gd name="connsiteX6" fmla="*/ 231217 w 257945"/>
                            <a:gd name="connsiteY6" fmla="*/ 127286 h 137655"/>
                            <a:gd name="connsiteX7" fmla="*/ 256617 w 257945"/>
                            <a:gd name="connsiteY7" fmla="*/ 47911 h 137655"/>
                            <a:gd name="connsiteX8" fmla="*/ 212167 w 257945"/>
                            <a:gd name="connsiteY8" fmla="*/ 16161 h 137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945" h="137655">
                              <a:moveTo>
                                <a:pt x="212167" y="16161"/>
                              </a:moveTo>
                              <a:cubicBezTo>
                                <a:pt x="192588" y="8223"/>
                                <a:pt x="166129" y="1344"/>
                                <a:pt x="139142" y="286"/>
                              </a:cubicBezTo>
                              <a:cubicBezTo>
                                <a:pt x="112155" y="-772"/>
                                <a:pt x="71409" y="815"/>
                                <a:pt x="50242" y="9811"/>
                              </a:cubicBezTo>
                              <a:cubicBezTo>
                                <a:pt x="29075" y="18807"/>
                                <a:pt x="19021" y="39444"/>
                                <a:pt x="12142" y="54261"/>
                              </a:cubicBezTo>
                              <a:cubicBezTo>
                                <a:pt x="5263" y="69078"/>
                                <a:pt x="-9554" y="85482"/>
                                <a:pt x="8967" y="98711"/>
                              </a:cubicBezTo>
                              <a:cubicBezTo>
                                <a:pt x="27488" y="111940"/>
                                <a:pt x="86225" y="128874"/>
                                <a:pt x="123267" y="133636"/>
                              </a:cubicBezTo>
                              <a:cubicBezTo>
                                <a:pt x="160309" y="138398"/>
                                <a:pt x="208992" y="141574"/>
                                <a:pt x="231217" y="127286"/>
                              </a:cubicBezTo>
                              <a:cubicBezTo>
                                <a:pt x="253442" y="112998"/>
                                <a:pt x="261379" y="67490"/>
                                <a:pt x="256617" y="47911"/>
                              </a:cubicBezTo>
                              <a:cubicBezTo>
                                <a:pt x="251855" y="28332"/>
                                <a:pt x="231746" y="24099"/>
                                <a:pt x="212167" y="16161"/>
                              </a:cubicBezTo>
                              <a:close/>
                            </a:path>
                          </a:pathLst>
                        </a:custGeom>
                        <a:solidFill>
                          <a:schemeClr val="accent2">
                            <a:lumMod val="60000"/>
                            <a:lumOff val="40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3" name="Freeform 482">
                          <a:extLst>
                            <a:ext uri="{FF2B5EF4-FFF2-40B4-BE49-F238E27FC236}">
                              <a16:creationId xmlns:a16="http://schemas.microsoft.com/office/drawing/2014/main" id="{ECCECFD6-AF4C-594A-B2CD-8975C0B686FE}"/>
                            </a:ext>
                          </a:extLst>
                        </p:cNvPr>
                        <p:cNvSpPr/>
                        <p:nvPr/>
                      </p:nvSpPr>
                      <p:spPr>
                        <a:xfrm>
                          <a:off x="2845358" y="1101439"/>
                          <a:ext cx="257945" cy="139986"/>
                        </a:xfrm>
                        <a:custGeom>
                          <a:avLst/>
                          <a:gdLst>
                            <a:gd name="connsiteX0" fmla="*/ 212167 w 257945"/>
                            <a:gd name="connsiteY0" fmla="*/ 16161 h 137655"/>
                            <a:gd name="connsiteX1" fmla="*/ 139142 w 257945"/>
                            <a:gd name="connsiteY1" fmla="*/ 286 h 137655"/>
                            <a:gd name="connsiteX2" fmla="*/ 50242 w 257945"/>
                            <a:gd name="connsiteY2" fmla="*/ 9811 h 137655"/>
                            <a:gd name="connsiteX3" fmla="*/ 12142 w 257945"/>
                            <a:gd name="connsiteY3" fmla="*/ 54261 h 137655"/>
                            <a:gd name="connsiteX4" fmla="*/ 8967 w 257945"/>
                            <a:gd name="connsiteY4" fmla="*/ 98711 h 137655"/>
                            <a:gd name="connsiteX5" fmla="*/ 123267 w 257945"/>
                            <a:gd name="connsiteY5" fmla="*/ 133636 h 137655"/>
                            <a:gd name="connsiteX6" fmla="*/ 231217 w 257945"/>
                            <a:gd name="connsiteY6" fmla="*/ 127286 h 137655"/>
                            <a:gd name="connsiteX7" fmla="*/ 256617 w 257945"/>
                            <a:gd name="connsiteY7" fmla="*/ 47911 h 137655"/>
                            <a:gd name="connsiteX8" fmla="*/ 212167 w 257945"/>
                            <a:gd name="connsiteY8" fmla="*/ 16161 h 137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945" h="137655">
                              <a:moveTo>
                                <a:pt x="212167" y="16161"/>
                              </a:moveTo>
                              <a:cubicBezTo>
                                <a:pt x="192588" y="8223"/>
                                <a:pt x="166129" y="1344"/>
                                <a:pt x="139142" y="286"/>
                              </a:cubicBezTo>
                              <a:cubicBezTo>
                                <a:pt x="112155" y="-772"/>
                                <a:pt x="71409" y="815"/>
                                <a:pt x="50242" y="9811"/>
                              </a:cubicBezTo>
                              <a:cubicBezTo>
                                <a:pt x="29075" y="18807"/>
                                <a:pt x="19021" y="39444"/>
                                <a:pt x="12142" y="54261"/>
                              </a:cubicBezTo>
                              <a:cubicBezTo>
                                <a:pt x="5263" y="69078"/>
                                <a:pt x="-9554" y="85482"/>
                                <a:pt x="8967" y="98711"/>
                              </a:cubicBezTo>
                              <a:cubicBezTo>
                                <a:pt x="27488" y="111940"/>
                                <a:pt x="86225" y="128874"/>
                                <a:pt x="123267" y="133636"/>
                              </a:cubicBezTo>
                              <a:cubicBezTo>
                                <a:pt x="160309" y="138398"/>
                                <a:pt x="208992" y="141574"/>
                                <a:pt x="231217" y="127286"/>
                              </a:cubicBezTo>
                              <a:cubicBezTo>
                                <a:pt x="253442" y="112998"/>
                                <a:pt x="261379" y="67490"/>
                                <a:pt x="256617" y="47911"/>
                              </a:cubicBezTo>
                              <a:cubicBezTo>
                                <a:pt x="251855" y="28332"/>
                                <a:pt x="231746" y="24099"/>
                                <a:pt x="212167" y="16161"/>
                              </a:cubicBezTo>
                              <a:close/>
                            </a:path>
                          </a:pathLst>
                        </a:custGeom>
                        <a:solidFill>
                          <a:schemeClr val="accent2">
                            <a:lumMod val="60000"/>
                            <a:lumOff val="40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4" name="Freeform 483">
                          <a:extLst>
                            <a:ext uri="{FF2B5EF4-FFF2-40B4-BE49-F238E27FC236}">
                              <a16:creationId xmlns:a16="http://schemas.microsoft.com/office/drawing/2014/main" id="{A70E8D46-6908-8746-B371-D8B3FA14EE56}"/>
                            </a:ext>
                          </a:extLst>
                        </p:cNvPr>
                        <p:cNvSpPr/>
                        <p:nvPr/>
                      </p:nvSpPr>
                      <p:spPr>
                        <a:xfrm>
                          <a:off x="3003550" y="1174154"/>
                          <a:ext cx="99914" cy="73661"/>
                        </a:xfrm>
                        <a:custGeom>
                          <a:avLst/>
                          <a:gdLst>
                            <a:gd name="connsiteX0" fmla="*/ 92075 w 99914"/>
                            <a:gd name="connsiteY0" fmla="*/ 3771 h 73661"/>
                            <a:gd name="connsiteX1" fmla="*/ 92075 w 99914"/>
                            <a:gd name="connsiteY1" fmla="*/ 60921 h 73661"/>
                            <a:gd name="connsiteX2" fmla="*/ 44450 w 99914"/>
                            <a:gd name="connsiteY2" fmla="*/ 73621 h 73661"/>
                            <a:gd name="connsiteX3" fmla="*/ 9525 w 99914"/>
                            <a:gd name="connsiteY3" fmla="*/ 64096 h 73661"/>
                            <a:gd name="connsiteX4" fmla="*/ 0 w 99914"/>
                            <a:gd name="connsiteY4" fmla="*/ 41871 h 73661"/>
                            <a:gd name="connsiteX5" fmla="*/ 15875 w 99914"/>
                            <a:gd name="connsiteY5" fmla="*/ 10121 h 73661"/>
                            <a:gd name="connsiteX6" fmla="*/ 92075 w 99914"/>
                            <a:gd name="connsiteY6" fmla="*/ 3771 h 7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14" h="73661">
                              <a:moveTo>
                                <a:pt x="92075" y="3771"/>
                              </a:moveTo>
                              <a:cubicBezTo>
                                <a:pt x="104775" y="12238"/>
                                <a:pt x="100013" y="49279"/>
                                <a:pt x="92075" y="60921"/>
                              </a:cubicBezTo>
                              <a:cubicBezTo>
                                <a:pt x="84137" y="72563"/>
                                <a:pt x="58208" y="73092"/>
                                <a:pt x="44450" y="73621"/>
                              </a:cubicBezTo>
                              <a:cubicBezTo>
                                <a:pt x="30692" y="74150"/>
                                <a:pt x="16933" y="69388"/>
                                <a:pt x="9525" y="64096"/>
                              </a:cubicBezTo>
                              <a:cubicBezTo>
                                <a:pt x="2117" y="58804"/>
                                <a:pt x="-1058" y="50867"/>
                                <a:pt x="0" y="41871"/>
                              </a:cubicBezTo>
                              <a:cubicBezTo>
                                <a:pt x="1058" y="32875"/>
                                <a:pt x="2646" y="17529"/>
                                <a:pt x="15875" y="10121"/>
                              </a:cubicBezTo>
                              <a:cubicBezTo>
                                <a:pt x="29104" y="2713"/>
                                <a:pt x="79375" y="-4696"/>
                                <a:pt x="92075" y="3771"/>
                              </a:cubicBezTo>
                              <a:close/>
                            </a:path>
                          </a:pathLst>
                        </a:custGeom>
                        <a:solidFill>
                          <a:srgbClr val="D996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78" name="Freeform 477">
                        <a:extLst>
                          <a:ext uri="{FF2B5EF4-FFF2-40B4-BE49-F238E27FC236}">
                            <a16:creationId xmlns:a16="http://schemas.microsoft.com/office/drawing/2014/main" id="{7AD70746-76F2-AB4E-8C5A-69CC437BBD48}"/>
                          </a:ext>
                        </a:extLst>
                      </p:cNvPr>
                      <p:cNvSpPr/>
                      <p:nvPr/>
                    </p:nvSpPr>
                    <p:spPr>
                      <a:xfrm>
                        <a:off x="2424982" y="3009712"/>
                        <a:ext cx="192789" cy="125910"/>
                      </a:xfrm>
                      <a:custGeom>
                        <a:avLst/>
                        <a:gdLst>
                          <a:gd name="connsiteX0" fmla="*/ 25641 w 102459"/>
                          <a:gd name="connsiteY0" fmla="*/ 25684 h 76734"/>
                          <a:gd name="connsiteX1" fmla="*/ 241 w 102459"/>
                          <a:gd name="connsiteY1" fmla="*/ 70134 h 76734"/>
                          <a:gd name="connsiteX2" fmla="*/ 16116 w 102459"/>
                          <a:gd name="connsiteY2" fmla="*/ 76484 h 76734"/>
                          <a:gd name="connsiteX3" fmla="*/ 66916 w 102459"/>
                          <a:gd name="connsiteY3" fmla="*/ 73309 h 76734"/>
                          <a:gd name="connsiteX4" fmla="*/ 92316 w 102459"/>
                          <a:gd name="connsiteY4" fmla="*/ 54259 h 76734"/>
                          <a:gd name="connsiteX5" fmla="*/ 101841 w 102459"/>
                          <a:gd name="connsiteY5" fmla="*/ 19334 h 76734"/>
                          <a:gd name="connsiteX6" fmla="*/ 76441 w 102459"/>
                          <a:gd name="connsiteY6" fmla="*/ 284 h 76734"/>
                          <a:gd name="connsiteX7" fmla="*/ 25641 w 102459"/>
                          <a:gd name="connsiteY7" fmla="*/ 25684 h 76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459" h="76734">
                            <a:moveTo>
                              <a:pt x="25641" y="25684"/>
                            </a:moveTo>
                            <a:cubicBezTo>
                              <a:pt x="12941" y="37326"/>
                              <a:pt x="1828" y="61667"/>
                              <a:pt x="241" y="70134"/>
                            </a:cubicBezTo>
                            <a:cubicBezTo>
                              <a:pt x="-1346" y="78601"/>
                              <a:pt x="5004" y="75955"/>
                              <a:pt x="16116" y="76484"/>
                            </a:cubicBezTo>
                            <a:cubicBezTo>
                              <a:pt x="27228" y="77013"/>
                              <a:pt x="54216" y="77013"/>
                              <a:pt x="66916" y="73309"/>
                            </a:cubicBezTo>
                            <a:cubicBezTo>
                              <a:pt x="79616" y="69605"/>
                              <a:pt x="86495" y="63255"/>
                              <a:pt x="92316" y="54259"/>
                            </a:cubicBezTo>
                            <a:cubicBezTo>
                              <a:pt x="98137" y="45263"/>
                              <a:pt x="104487" y="28330"/>
                              <a:pt x="101841" y="19334"/>
                            </a:cubicBezTo>
                            <a:cubicBezTo>
                              <a:pt x="99195" y="10338"/>
                              <a:pt x="89670" y="2930"/>
                              <a:pt x="76441" y="284"/>
                            </a:cubicBezTo>
                            <a:cubicBezTo>
                              <a:pt x="63212" y="-2362"/>
                              <a:pt x="38341" y="14042"/>
                              <a:pt x="25641" y="25684"/>
                            </a:cubicBezTo>
                            <a:close/>
                          </a:path>
                        </a:pathLst>
                      </a:custGeom>
                      <a:solidFill>
                        <a:schemeClr val="bg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43" name="Group 442">
                      <a:extLst>
                        <a:ext uri="{FF2B5EF4-FFF2-40B4-BE49-F238E27FC236}">
                          <a16:creationId xmlns:a16="http://schemas.microsoft.com/office/drawing/2014/main" id="{6C6F716D-9B36-AC4F-95D7-25EFF6DEB277}"/>
                        </a:ext>
                      </a:extLst>
                    </p:cNvPr>
                    <p:cNvGrpSpPr>
                      <a:grpSpLocks noChangeAspect="1"/>
                    </p:cNvGrpSpPr>
                    <p:nvPr/>
                  </p:nvGrpSpPr>
                  <p:grpSpPr>
                    <a:xfrm rot="20377002" flipV="1">
                      <a:off x="2376926" y="2674986"/>
                      <a:ext cx="59268" cy="419720"/>
                      <a:chOff x="2451451" y="4604458"/>
                      <a:chExt cx="503647" cy="3566909"/>
                    </a:xfrm>
                  </p:grpSpPr>
                  <p:grpSp>
                    <p:nvGrpSpPr>
                      <p:cNvPr id="444" name="Group 443">
                        <a:extLst>
                          <a:ext uri="{FF2B5EF4-FFF2-40B4-BE49-F238E27FC236}">
                            <a16:creationId xmlns:a16="http://schemas.microsoft.com/office/drawing/2014/main" id="{8DBA2EAC-B472-E048-AFA0-31378D00EC67}"/>
                          </a:ext>
                        </a:extLst>
                      </p:cNvPr>
                      <p:cNvGrpSpPr/>
                      <p:nvPr/>
                    </p:nvGrpSpPr>
                    <p:grpSpPr>
                      <a:xfrm>
                        <a:off x="2451451" y="4604458"/>
                        <a:ext cx="503647" cy="3566909"/>
                        <a:chOff x="2451451" y="4604458"/>
                        <a:chExt cx="503647" cy="3566909"/>
                      </a:xfrm>
                    </p:grpSpPr>
                    <p:sp>
                      <p:nvSpPr>
                        <p:cNvPr id="451" name="Rectangle 450">
                          <a:extLst>
                            <a:ext uri="{FF2B5EF4-FFF2-40B4-BE49-F238E27FC236}">
                              <a16:creationId xmlns:a16="http://schemas.microsoft.com/office/drawing/2014/main" id="{D367BDDB-3299-EC42-8F6A-139F6562B404}"/>
                            </a:ext>
                          </a:extLst>
                        </p:cNvPr>
                        <p:cNvSpPr/>
                        <p:nvPr/>
                      </p:nvSpPr>
                      <p:spPr>
                        <a:xfrm>
                          <a:off x="2608146" y="5848195"/>
                          <a:ext cx="130098" cy="198034"/>
                        </a:xfrm>
                        <a:prstGeom prst="rect">
                          <a:avLst/>
                        </a:prstGeom>
                        <a:solidFill>
                          <a:srgbClr val="FFFFFF"/>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2" name="Freeform 451">
                          <a:extLst>
                            <a:ext uri="{FF2B5EF4-FFF2-40B4-BE49-F238E27FC236}">
                              <a16:creationId xmlns:a16="http://schemas.microsoft.com/office/drawing/2014/main" id="{9DCEFC80-6BEC-B64C-8FB2-406E5936FDD3}"/>
                            </a:ext>
                          </a:extLst>
                        </p:cNvPr>
                        <p:cNvSpPr/>
                        <p:nvPr/>
                      </p:nvSpPr>
                      <p:spPr>
                        <a:xfrm>
                          <a:off x="2582375" y="5432883"/>
                          <a:ext cx="187044" cy="420360"/>
                        </a:xfrm>
                        <a:custGeom>
                          <a:avLst/>
                          <a:gdLst>
                            <a:gd name="connsiteX0" fmla="*/ 106308 w 187044"/>
                            <a:gd name="connsiteY0" fmla="*/ 239 h 420360"/>
                            <a:gd name="connsiteX1" fmla="*/ 62942 w 187044"/>
                            <a:gd name="connsiteY1" fmla="*/ 31215 h 420360"/>
                            <a:gd name="connsiteX2" fmla="*/ 38162 w 187044"/>
                            <a:gd name="connsiteY2" fmla="*/ 130337 h 420360"/>
                            <a:gd name="connsiteX3" fmla="*/ 13381 w 187044"/>
                            <a:gd name="connsiteY3" fmla="*/ 192288 h 420360"/>
                            <a:gd name="connsiteX4" fmla="*/ 991 w 187044"/>
                            <a:gd name="connsiteY4" fmla="*/ 378141 h 420360"/>
                            <a:gd name="connsiteX5" fmla="*/ 13381 w 187044"/>
                            <a:gd name="connsiteY5" fmla="*/ 415312 h 420360"/>
                            <a:gd name="connsiteX6" fmla="*/ 112503 w 187044"/>
                            <a:gd name="connsiteY6" fmla="*/ 415312 h 420360"/>
                            <a:gd name="connsiteX7" fmla="*/ 174454 w 187044"/>
                            <a:gd name="connsiteY7" fmla="*/ 415312 h 420360"/>
                            <a:gd name="connsiteX8" fmla="*/ 186845 w 187044"/>
                            <a:gd name="connsiteY8" fmla="*/ 347166 h 420360"/>
                            <a:gd name="connsiteX9" fmla="*/ 180649 w 187044"/>
                            <a:gd name="connsiteY9" fmla="*/ 223263 h 420360"/>
                            <a:gd name="connsiteX10" fmla="*/ 162064 w 187044"/>
                            <a:gd name="connsiteY10" fmla="*/ 148922 h 420360"/>
                            <a:gd name="connsiteX11" fmla="*/ 143479 w 187044"/>
                            <a:gd name="connsiteY11" fmla="*/ 43605 h 420360"/>
                            <a:gd name="connsiteX12" fmla="*/ 106308 w 187044"/>
                            <a:gd name="connsiteY12" fmla="*/ 239 h 42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7044" h="420360">
                              <a:moveTo>
                                <a:pt x="106308" y="239"/>
                              </a:moveTo>
                              <a:cubicBezTo>
                                <a:pt x="92885" y="-1826"/>
                                <a:pt x="74300" y="9532"/>
                                <a:pt x="62942" y="31215"/>
                              </a:cubicBezTo>
                              <a:cubicBezTo>
                                <a:pt x="51584" y="52898"/>
                                <a:pt x="46422" y="103492"/>
                                <a:pt x="38162" y="130337"/>
                              </a:cubicBezTo>
                              <a:cubicBezTo>
                                <a:pt x="29902" y="157183"/>
                                <a:pt x="19576" y="150987"/>
                                <a:pt x="13381" y="192288"/>
                              </a:cubicBezTo>
                              <a:cubicBezTo>
                                <a:pt x="7186" y="233589"/>
                                <a:pt x="991" y="340970"/>
                                <a:pt x="991" y="378141"/>
                              </a:cubicBezTo>
                              <a:cubicBezTo>
                                <a:pt x="991" y="415312"/>
                                <a:pt x="-5204" y="409117"/>
                                <a:pt x="13381" y="415312"/>
                              </a:cubicBezTo>
                              <a:cubicBezTo>
                                <a:pt x="31966" y="421507"/>
                                <a:pt x="112503" y="415312"/>
                                <a:pt x="112503" y="415312"/>
                              </a:cubicBezTo>
                              <a:cubicBezTo>
                                <a:pt x="139348" y="415312"/>
                                <a:pt x="162064" y="426670"/>
                                <a:pt x="174454" y="415312"/>
                              </a:cubicBezTo>
                              <a:cubicBezTo>
                                <a:pt x="186844" y="403954"/>
                                <a:pt x="185813" y="379174"/>
                                <a:pt x="186845" y="347166"/>
                              </a:cubicBezTo>
                              <a:cubicBezTo>
                                <a:pt x="187877" y="315158"/>
                                <a:pt x="184779" y="256304"/>
                                <a:pt x="180649" y="223263"/>
                              </a:cubicBezTo>
                              <a:cubicBezTo>
                                <a:pt x="176519" y="190222"/>
                                <a:pt x="168259" y="178865"/>
                                <a:pt x="162064" y="148922"/>
                              </a:cubicBezTo>
                              <a:cubicBezTo>
                                <a:pt x="155869" y="118979"/>
                                <a:pt x="151739" y="68385"/>
                                <a:pt x="143479" y="43605"/>
                              </a:cubicBezTo>
                              <a:cubicBezTo>
                                <a:pt x="135219" y="18825"/>
                                <a:pt x="119731" y="2304"/>
                                <a:pt x="106308" y="239"/>
                              </a:cubicBezTo>
                              <a:close/>
                            </a:path>
                          </a:pathLst>
                        </a:custGeom>
                        <a:solidFill>
                          <a:srgbClr val="595959"/>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53" name="Straight Connector 452">
                          <a:extLst>
                            <a:ext uri="{FF2B5EF4-FFF2-40B4-BE49-F238E27FC236}">
                              <a16:creationId xmlns:a16="http://schemas.microsoft.com/office/drawing/2014/main" id="{EC0D6F2F-55DE-7A4C-BD0A-B593AFD4D647}"/>
                            </a:ext>
                          </a:extLst>
                        </p:cNvPr>
                        <p:cNvCxnSpPr>
                          <a:stCxn id="452" idx="0"/>
                        </p:cNvCxnSpPr>
                        <p:nvPr/>
                      </p:nvCxnSpPr>
                      <p:spPr>
                        <a:xfrm flipH="1" flipV="1">
                          <a:off x="2670098" y="4604458"/>
                          <a:ext cx="18585" cy="828664"/>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54" name="Rectangle 453">
                          <a:extLst>
                            <a:ext uri="{FF2B5EF4-FFF2-40B4-BE49-F238E27FC236}">
                              <a16:creationId xmlns:a16="http://schemas.microsoft.com/office/drawing/2014/main" id="{2A0AAC94-82E7-B24D-BB6D-974F2415E4BD}"/>
                            </a:ext>
                          </a:extLst>
                        </p:cNvPr>
                        <p:cNvSpPr/>
                        <p:nvPr/>
                      </p:nvSpPr>
                      <p:spPr>
                        <a:xfrm>
                          <a:off x="2611244" y="7496374"/>
                          <a:ext cx="164370" cy="637821"/>
                        </a:xfrm>
                        <a:prstGeom prst="rect">
                          <a:avLst/>
                        </a:prstGeom>
                        <a:solidFill>
                          <a:srgbClr val="FFFFFF"/>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5" name="Oval 454">
                          <a:extLst>
                            <a:ext uri="{FF2B5EF4-FFF2-40B4-BE49-F238E27FC236}">
                              <a16:creationId xmlns:a16="http://schemas.microsoft.com/office/drawing/2014/main" id="{02289BD0-A8B1-FB48-8B8E-8025948DEA05}"/>
                            </a:ext>
                          </a:extLst>
                        </p:cNvPr>
                        <p:cNvSpPr/>
                        <p:nvPr/>
                      </p:nvSpPr>
                      <p:spPr>
                        <a:xfrm>
                          <a:off x="2521364" y="7985513"/>
                          <a:ext cx="384148" cy="185854"/>
                        </a:xfrm>
                        <a:prstGeom prst="ellipse">
                          <a:avLst/>
                        </a:prstGeom>
                        <a:solidFill>
                          <a:schemeClr val="bg1"/>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6" name="Freeform 455">
                          <a:extLst>
                            <a:ext uri="{FF2B5EF4-FFF2-40B4-BE49-F238E27FC236}">
                              <a16:creationId xmlns:a16="http://schemas.microsoft.com/office/drawing/2014/main" id="{2C343EFD-802E-C843-87B0-7C35D678718D}"/>
                            </a:ext>
                          </a:extLst>
                        </p:cNvPr>
                        <p:cNvSpPr/>
                        <p:nvPr/>
                      </p:nvSpPr>
                      <p:spPr>
                        <a:xfrm>
                          <a:off x="2527559" y="5965474"/>
                          <a:ext cx="329558" cy="1568071"/>
                        </a:xfrm>
                        <a:custGeom>
                          <a:avLst/>
                          <a:gdLst>
                            <a:gd name="connsiteX0" fmla="*/ 297417 w 329558"/>
                            <a:gd name="connsiteY0" fmla="*/ 56185 h 1568071"/>
                            <a:gd name="connsiteX1" fmla="*/ 198295 w 329558"/>
                            <a:gd name="connsiteY1" fmla="*/ 428 h 1568071"/>
                            <a:gd name="connsiteX2" fmla="*/ 43417 w 329558"/>
                            <a:gd name="connsiteY2" fmla="*/ 31404 h 1568071"/>
                            <a:gd name="connsiteX3" fmla="*/ 6246 w 329558"/>
                            <a:gd name="connsiteY3" fmla="*/ 49989 h 1568071"/>
                            <a:gd name="connsiteX4" fmla="*/ 51 w 329558"/>
                            <a:gd name="connsiteY4" fmla="*/ 99550 h 1568071"/>
                            <a:gd name="connsiteX5" fmla="*/ 6246 w 329558"/>
                            <a:gd name="connsiteY5" fmla="*/ 564185 h 1568071"/>
                            <a:gd name="connsiteX6" fmla="*/ 18636 w 329558"/>
                            <a:gd name="connsiteY6" fmla="*/ 1431502 h 1568071"/>
                            <a:gd name="connsiteX7" fmla="*/ 198295 w 329558"/>
                            <a:gd name="connsiteY7" fmla="*/ 1567794 h 1568071"/>
                            <a:gd name="connsiteX8" fmla="*/ 316002 w 329558"/>
                            <a:gd name="connsiteY8" fmla="*/ 1462477 h 1568071"/>
                            <a:gd name="connsiteX9" fmla="*/ 328392 w 329558"/>
                            <a:gd name="connsiteY9" fmla="*/ 1313794 h 1568071"/>
                            <a:gd name="connsiteX10" fmla="*/ 328392 w 329558"/>
                            <a:gd name="connsiteY10" fmla="*/ 929697 h 1568071"/>
                            <a:gd name="connsiteX11" fmla="*/ 328392 w 329558"/>
                            <a:gd name="connsiteY11" fmla="*/ 403111 h 1568071"/>
                            <a:gd name="connsiteX12" fmla="*/ 322197 w 329558"/>
                            <a:gd name="connsiteY12" fmla="*/ 142916 h 1568071"/>
                            <a:gd name="connsiteX13" fmla="*/ 297417 w 329558"/>
                            <a:gd name="connsiteY13" fmla="*/ 56185 h 1568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9558" h="1568071">
                              <a:moveTo>
                                <a:pt x="297417" y="56185"/>
                              </a:moveTo>
                              <a:cubicBezTo>
                                <a:pt x="276767" y="32437"/>
                                <a:pt x="240628" y="4558"/>
                                <a:pt x="198295" y="428"/>
                              </a:cubicBezTo>
                              <a:cubicBezTo>
                                <a:pt x="155962" y="-3702"/>
                                <a:pt x="75425" y="23144"/>
                                <a:pt x="43417" y="31404"/>
                              </a:cubicBezTo>
                              <a:cubicBezTo>
                                <a:pt x="11409" y="39664"/>
                                <a:pt x="13474" y="38631"/>
                                <a:pt x="6246" y="49989"/>
                              </a:cubicBezTo>
                              <a:cubicBezTo>
                                <a:pt x="-982" y="61347"/>
                                <a:pt x="51" y="13851"/>
                                <a:pt x="51" y="99550"/>
                              </a:cubicBezTo>
                              <a:cubicBezTo>
                                <a:pt x="51" y="185249"/>
                                <a:pt x="3149" y="342193"/>
                                <a:pt x="6246" y="564185"/>
                              </a:cubicBezTo>
                              <a:cubicBezTo>
                                <a:pt x="9343" y="786177"/>
                                <a:pt x="-13372" y="1264234"/>
                                <a:pt x="18636" y="1431502"/>
                              </a:cubicBezTo>
                              <a:cubicBezTo>
                                <a:pt x="50644" y="1598770"/>
                                <a:pt x="148734" y="1562632"/>
                                <a:pt x="198295" y="1567794"/>
                              </a:cubicBezTo>
                              <a:cubicBezTo>
                                <a:pt x="247856" y="1572956"/>
                                <a:pt x="294319" y="1504810"/>
                                <a:pt x="316002" y="1462477"/>
                              </a:cubicBezTo>
                              <a:cubicBezTo>
                                <a:pt x="337685" y="1420144"/>
                                <a:pt x="326327" y="1402591"/>
                                <a:pt x="328392" y="1313794"/>
                              </a:cubicBezTo>
                              <a:cubicBezTo>
                                <a:pt x="330457" y="1224997"/>
                                <a:pt x="328392" y="929697"/>
                                <a:pt x="328392" y="929697"/>
                              </a:cubicBezTo>
                              <a:cubicBezTo>
                                <a:pt x="328392" y="777917"/>
                                <a:pt x="329424" y="534241"/>
                                <a:pt x="328392" y="403111"/>
                              </a:cubicBezTo>
                              <a:cubicBezTo>
                                <a:pt x="327360" y="271981"/>
                                <a:pt x="324262" y="199704"/>
                                <a:pt x="322197" y="142916"/>
                              </a:cubicBezTo>
                              <a:cubicBezTo>
                                <a:pt x="320132" y="86128"/>
                                <a:pt x="318067" y="79933"/>
                                <a:pt x="297417" y="56185"/>
                              </a:cubicBezTo>
                              <a:close/>
                            </a:path>
                          </a:pathLst>
                        </a:custGeom>
                        <a:solidFill>
                          <a:schemeClr val="bg1"/>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7" name="Freeform 456">
                          <a:extLst>
                            <a:ext uri="{FF2B5EF4-FFF2-40B4-BE49-F238E27FC236}">
                              <a16:creationId xmlns:a16="http://schemas.microsoft.com/office/drawing/2014/main" id="{61096783-2470-694C-B224-B410237533C4}"/>
                            </a:ext>
                          </a:extLst>
                        </p:cNvPr>
                        <p:cNvSpPr/>
                        <p:nvPr/>
                      </p:nvSpPr>
                      <p:spPr>
                        <a:xfrm>
                          <a:off x="2451451" y="7302800"/>
                          <a:ext cx="503647" cy="255349"/>
                        </a:xfrm>
                        <a:custGeom>
                          <a:avLst/>
                          <a:gdLst>
                            <a:gd name="connsiteX0" fmla="*/ 100939 w 503647"/>
                            <a:gd name="connsiteY0" fmla="*/ 50810 h 255349"/>
                            <a:gd name="connsiteX1" fmla="*/ 1817 w 503647"/>
                            <a:gd name="connsiteY1" fmla="*/ 193298 h 255349"/>
                            <a:gd name="connsiteX2" fmla="*/ 187671 w 503647"/>
                            <a:gd name="connsiteY2" fmla="*/ 255249 h 255349"/>
                            <a:gd name="connsiteX3" fmla="*/ 423086 w 503647"/>
                            <a:gd name="connsiteY3" fmla="*/ 180907 h 255349"/>
                            <a:gd name="connsiteX4" fmla="*/ 503622 w 503647"/>
                            <a:gd name="connsiteY4" fmla="*/ 94176 h 255349"/>
                            <a:gd name="connsiteX5" fmla="*/ 429281 w 503647"/>
                            <a:gd name="connsiteY5" fmla="*/ 7444 h 255349"/>
                            <a:gd name="connsiteX6" fmla="*/ 231037 w 503647"/>
                            <a:gd name="connsiteY6" fmla="*/ 7444 h 255349"/>
                            <a:gd name="connsiteX7" fmla="*/ 100939 w 503647"/>
                            <a:gd name="connsiteY7" fmla="*/ 50810 h 25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647" h="255349">
                              <a:moveTo>
                                <a:pt x="100939" y="50810"/>
                              </a:moveTo>
                              <a:cubicBezTo>
                                <a:pt x="62736" y="81786"/>
                                <a:pt x="-12638" y="159225"/>
                                <a:pt x="1817" y="193298"/>
                              </a:cubicBezTo>
                              <a:cubicBezTo>
                                <a:pt x="16272" y="227371"/>
                                <a:pt x="117460" y="257314"/>
                                <a:pt x="187671" y="255249"/>
                              </a:cubicBezTo>
                              <a:cubicBezTo>
                                <a:pt x="257882" y="253184"/>
                                <a:pt x="370427" y="207753"/>
                                <a:pt x="423086" y="180907"/>
                              </a:cubicBezTo>
                              <a:cubicBezTo>
                                <a:pt x="475745" y="154061"/>
                                <a:pt x="502590" y="123086"/>
                                <a:pt x="503622" y="94176"/>
                              </a:cubicBezTo>
                              <a:cubicBezTo>
                                <a:pt x="504654" y="65266"/>
                                <a:pt x="474712" y="21899"/>
                                <a:pt x="429281" y="7444"/>
                              </a:cubicBezTo>
                              <a:cubicBezTo>
                                <a:pt x="383850" y="-7011"/>
                                <a:pt x="283696" y="3314"/>
                                <a:pt x="231037" y="7444"/>
                              </a:cubicBezTo>
                              <a:cubicBezTo>
                                <a:pt x="178378" y="11574"/>
                                <a:pt x="139142" y="19834"/>
                                <a:pt x="100939" y="50810"/>
                              </a:cubicBezTo>
                              <a:close/>
                            </a:path>
                          </a:pathLst>
                        </a:custGeom>
                        <a:solidFill>
                          <a:srgbClr val="FFFFFF"/>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45" name="Freeform 444">
                        <a:extLst>
                          <a:ext uri="{FF2B5EF4-FFF2-40B4-BE49-F238E27FC236}">
                            <a16:creationId xmlns:a16="http://schemas.microsoft.com/office/drawing/2014/main" id="{BB20CE78-D60F-B640-99F1-FDD5C7802151}"/>
                          </a:ext>
                        </a:extLst>
                      </p:cNvPr>
                      <p:cNvSpPr/>
                      <p:nvPr/>
                    </p:nvSpPr>
                    <p:spPr>
                      <a:xfrm>
                        <a:off x="2556125" y="6002352"/>
                        <a:ext cx="280595" cy="961569"/>
                      </a:xfrm>
                      <a:custGeom>
                        <a:avLst/>
                        <a:gdLst>
                          <a:gd name="connsiteX0" fmla="*/ 91826 w 280595"/>
                          <a:gd name="connsiteY0" fmla="*/ 6531 h 961569"/>
                          <a:gd name="connsiteX1" fmla="*/ 14073 w 280595"/>
                          <a:gd name="connsiteY1" fmla="*/ 32450 h 961569"/>
                          <a:gd name="connsiteX2" fmla="*/ 1114 w 280595"/>
                          <a:gd name="connsiteY2" fmla="*/ 67009 h 961569"/>
                          <a:gd name="connsiteX3" fmla="*/ 9753 w 280595"/>
                          <a:gd name="connsiteY3" fmla="*/ 343478 h 961569"/>
                          <a:gd name="connsiteX4" fmla="*/ 14073 w 280595"/>
                          <a:gd name="connsiteY4" fmla="*/ 658826 h 961569"/>
                          <a:gd name="connsiteX5" fmla="*/ 5433 w 280595"/>
                          <a:gd name="connsiteY5" fmla="*/ 918016 h 961569"/>
                          <a:gd name="connsiteX6" fmla="*/ 109105 w 280595"/>
                          <a:gd name="connsiteY6" fmla="*/ 961214 h 961569"/>
                          <a:gd name="connsiteX7" fmla="*/ 247334 w 280595"/>
                          <a:gd name="connsiteY7" fmla="*/ 918016 h 961569"/>
                          <a:gd name="connsiteX8" fmla="*/ 277572 w 280595"/>
                          <a:gd name="connsiteY8" fmla="*/ 840259 h 961569"/>
                          <a:gd name="connsiteX9" fmla="*/ 277572 w 280595"/>
                          <a:gd name="connsiteY9" fmla="*/ 486033 h 961569"/>
                          <a:gd name="connsiteX10" fmla="*/ 260293 w 280595"/>
                          <a:gd name="connsiteY10" fmla="*/ 75649 h 961569"/>
                          <a:gd name="connsiteX11" fmla="*/ 165261 w 280595"/>
                          <a:gd name="connsiteY11" fmla="*/ 6531 h 961569"/>
                          <a:gd name="connsiteX12" fmla="*/ 91826 w 280595"/>
                          <a:gd name="connsiteY12" fmla="*/ 6531 h 961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0595" h="961569">
                            <a:moveTo>
                              <a:pt x="91826" y="6531"/>
                            </a:moveTo>
                            <a:cubicBezTo>
                              <a:pt x="66628" y="10851"/>
                              <a:pt x="29192" y="22370"/>
                              <a:pt x="14073" y="32450"/>
                            </a:cubicBezTo>
                            <a:cubicBezTo>
                              <a:pt x="-1046" y="42530"/>
                              <a:pt x="1834" y="15171"/>
                              <a:pt x="1114" y="67009"/>
                            </a:cubicBezTo>
                            <a:cubicBezTo>
                              <a:pt x="394" y="118847"/>
                              <a:pt x="7593" y="244842"/>
                              <a:pt x="9753" y="343478"/>
                            </a:cubicBezTo>
                            <a:cubicBezTo>
                              <a:pt x="11913" y="442114"/>
                              <a:pt x="14793" y="563070"/>
                              <a:pt x="14073" y="658826"/>
                            </a:cubicBezTo>
                            <a:cubicBezTo>
                              <a:pt x="13353" y="754582"/>
                              <a:pt x="-10406" y="867618"/>
                              <a:pt x="5433" y="918016"/>
                            </a:cubicBezTo>
                            <a:cubicBezTo>
                              <a:pt x="21272" y="968414"/>
                              <a:pt x="68788" y="961214"/>
                              <a:pt x="109105" y="961214"/>
                            </a:cubicBezTo>
                            <a:cubicBezTo>
                              <a:pt x="149422" y="961214"/>
                              <a:pt x="219256" y="938175"/>
                              <a:pt x="247334" y="918016"/>
                            </a:cubicBezTo>
                            <a:cubicBezTo>
                              <a:pt x="275412" y="897857"/>
                              <a:pt x="272532" y="912256"/>
                              <a:pt x="277572" y="840259"/>
                            </a:cubicBezTo>
                            <a:cubicBezTo>
                              <a:pt x="282612" y="768262"/>
                              <a:pt x="280452" y="613468"/>
                              <a:pt x="277572" y="486033"/>
                            </a:cubicBezTo>
                            <a:cubicBezTo>
                              <a:pt x="274692" y="358598"/>
                              <a:pt x="279012" y="155566"/>
                              <a:pt x="260293" y="75649"/>
                            </a:cubicBezTo>
                            <a:cubicBezTo>
                              <a:pt x="241575" y="-4268"/>
                              <a:pt x="192619" y="18770"/>
                              <a:pt x="165261" y="6531"/>
                            </a:cubicBezTo>
                            <a:cubicBezTo>
                              <a:pt x="137903" y="-5708"/>
                              <a:pt x="117024" y="2211"/>
                              <a:pt x="91826" y="6531"/>
                            </a:cubicBezTo>
                            <a:close/>
                          </a:path>
                        </a:pathLst>
                      </a:custGeom>
                      <a:solidFill>
                        <a:srgbClr val="00FF00"/>
                      </a:solidFill>
                      <a:ln w="3175">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6" name="Freeform 445">
                        <a:extLst>
                          <a:ext uri="{FF2B5EF4-FFF2-40B4-BE49-F238E27FC236}">
                            <a16:creationId xmlns:a16="http://schemas.microsoft.com/office/drawing/2014/main" id="{FE4E0149-0981-6140-9EDE-9857ED270105}"/>
                          </a:ext>
                        </a:extLst>
                      </p:cNvPr>
                      <p:cNvSpPr/>
                      <p:nvPr/>
                    </p:nvSpPr>
                    <p:spPr>
                      <a:xfrm>
                        <a:off x="2527001" y="6073681"/>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47" name="Freeform 446">
                        <a:extLst>
                          <a:ext uri="{FF2B5EF4-FFF2-40B4-BE49-F238E27FC236}">
                            <a16:creationId xmlns:a16="http://schemas.microsoft.com/office/drawing/2014/main" id="{AC0C6A04-A8F3-1542-8565-053454653DEA}"/>
                          </a:ext>
                        </a:extLst>
                      </p:cNvPr>
                      <p:cNvSpPr/>
                      <p:nvPr/>
                    </p:nvSpPr>
                    <p:spPr>
                      <a:xfrm>
                        <a:off x="2523230" y="6320213"/>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48" name="Freeform 447">
                        <a:extLst>
                          <a:ext uri="{FF2B5EF4-FFF2-40B4-BE49-F238E27FC236}">
                            <a16:creationId xmlns:a16="http://schemas.microsoft.com/office/drawing/2014/main" id="{D1FE3595-DC60-5849-81CB-5ADDDA9DAC8E}"/>
                          </a:ext>
                        </a:extLst>
                      </p:cNvPr>
                      <p:cNvSpPr/>
                      <p:nvPr/>
                    </p:nvSpPr>
                    <p:spPr>
                      <a:xfrm>
                        <a:off x="2537495" y="6566745"/>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49" name="Freeform 448">
                        <a:extLst>
                          <a:ext uri="{FF2B5EF4-FFF2-40B4-BE49-F238E27FC236}">
                            <a16:creationId xmlns:a16="http://schemas.microsoft.com/office/drawing/2014/main" id="{F88C69E3-711E-DB46-A3D5-9774F0EE3D59}"/>
                          </a:ext>
                        </a:extLst>
                      </p:cNvPr>
                      <p:cNvSpPr/>
                      <p:nvPr/>
                    </p:nvSpPr>
                    <p:spPr>
                      <a:xfrm>
                        <a:off x="2527559" y="6813277"/>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50" name="Freeform 449">
                        <a:extLst>
                          <a:ext uri="{FF2B5EF4-FFF2-40B4-BE49-F238E27FC236}">
                            <a16:creationId xmlns:a16="http://schemas.microsoft.com/office/drawing/2014/main" id="{9D15B043-3270-5941-A2F5-AF2105200EA8}"/>
                          </a:ext>
                        </a:extLst>
                      </p:cNvPr>
                      <p:cNvSpPr/>
                      <p:nvPr/>
                    </p:nvSpPr>
                    <p:spPr>
                      <a:xfrm>
                        <a:off x="2532533" y="7059808"/>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sp>
                <p:nvSpPr>
                  <p:cNvPr id="485" name="Freeform 484">
                    <a:extLst>
                      <a:ext uri="{FF2B5EF4-FFF2-40B4-BE49-F238E27FC236}">
                        <a16:creationId xmlns:a16="http://schemas.microsoft.com/office/drawing/2014/main" id="{A34E51FF-2F60-AB4D-9E16-948621DE6037}"/>
                      </a:ext>
                    </a:extLst>
                  </p:cNvPr>
                  <p:cNvSpPr/>
                  <p:nvPr/>
                </p:nvSpPr>
                <p:spPr>
                  <a:xfrm>
                    <a:off x="1453656" y="5597095"/>
                    <a:ext cx="495300" cy="85725"/>
                  </a:xfrm>
                  <a:custGeom>
                    <a:avLst/>
                    <a:gdLst>
                      <a:gd name="connsiteX0" fmla="*/ 0 w 495300"/>
                      <a:gd name="connsiteY0" fmla="*/ 0 h 85725"/>
                      <a:gd name="connsiteX1" fmla="*/ 119062 w 495300"/>
                      <a:gd name="connsiteY1" fmla="*/ 0 h 85725"/>
                      <a:gd name="connsiteX2" fmla="*/ 223837 w 495300"/>
                      <a:gd name="connsiteY2" fmla="*/ 4762 h 85725"/>
                      <a:gd name="connsiteX3" fmla="*/ 304800 w 495300"/>
                      <a:gd name="connsiteY3" fmla="*/ 19050 h 85725"/>
                      <a:gd name="connsiteX4" fmla="*/ 390525 w 495300"/>
                      <a:gd name="connsiteY4" fmla="*/ 42862 h 85725"/>
                      <a:gd name="connsiteX5" fmla="*/ 495300 w 495300"/>
                      <a:gd name="connsiteY5" fmla="*/ 85725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85725">
                        <a:moveTo>
                          <a:pt x="0" y="0"/>
                        </a:moveTo>
                        <a:lnTo>
                          <a:pt x="119062" y="0"/>
                        </a:lnTo>
                        <a:cubicBezTo>
                          <a:pt x="156368" y="794"/>
                          <a:pt x="192881" y="1587"/>
                          <a:pt x="223837" y="4762"/>
                        </a:cubicBezTo>
                        <a:cubicBezTo>
                          <a:pt x="254793" y="7937"/>
                          <a:pt x="277019" y="12700"/>
                          <a:pt x="304800" y="19050"/>
                        </a:cubicBezTo>
                        <a:cubicBezTo>
                          <a:pt x="332581" y="25400"/>
                          <a:pt x="358775" y="31750"/>
                          <a:pt x="390525" y="42862"/>
                        </a:cubicBezTo>
                        <a:cubicBezTo>
                          <a:pt x="422275" y="53974"/>
                          <a:pt x="458787" y="69849"/>
                          <a:pt x="495300" y="85725"/>
                        </a:cubicBezTo>
                      </a:path>
                    </a:pathLst>
                  </a:custGeom>
                  <a:noFill/>
                  <a:ln>
                    <a:solidFill>
                      <a:schemeClr val="tx1"/>
                    </a:solidFill>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9" name="Freeform 488">
                    <a:extLst>
                      <a:ext uri="{FF2B5EF4-FFF2-40B4-BE49-F238E27FC236}">
                        <a16:creationId xmlns:a16="http://schemas.microsoft.com/office/drawing/2014/main" id="{29D10CBE-AB7B-DA49-9D07-37EA839CDF9B}"/>
                      </a:ext>
                    </a:extLst>
                  </p:cNvPr>
                  <p:cNvSpPr>
                    <a:spLocks noChangeAspect="1"/>
                  </p:cNvSpPr>
                  <p:nvPr/>
                </p:nvSpPr>
                <p:spPr>
                  <a:xfrm rot="21249164">
                    <a:off x="2391155" y="5894432"/>
                    <a:ext cx="108000" cy="43660"/>
                  </a:xfrm>
                  <a:custGeom>
                    <a:avLst/>
                    <a:gdLst>
                      <a:gd name="connsiteX0" fmla="*/ 0 w 149225"/>
                      <a:gd name="connsiteY0" fmla="*/ 60325 h 60325"/>
                      <a:gd name="connsiteX1" fmla="*/ 60325 w 149225"/>
                      <a:gd name="connsiteY1" fmla="*/ 19050 h 60325"/>
                      <a:gd name="connsiteX2" fmla="*/ 111125 w 149225"/>
                      <a:gd name="connsiteY2" fmla="*/ 9525 h 60325"/>
                      <a:gd name="connsiteX3" fmla="*/ 149225 w 149225"/>
                      <a:gd name="connsiteY3" fmla="*/ 0 h 60325"/>
                    </a:gdLst>
                    <a:ahLst/>
                    <a:cxnLst>
                      <a:cxn ang="0">
                        <a:pos x="connsiteX0" y="connsiteY0"/>
                      </a:cxn>
                      <a:cxn ang="0">
                        <a:pos x="connsiteX1" y="connsiteY1"/>
                      </a:cxn>
                      <a:cxn ang="0">
                        <a:pos x="connsiteX2" y="connsiteY2"/>
                      </a:cxn>
                      <a:cxn ang="0">
                        <a:pos x="connsiteX3" y="connsiteY3"/>
                      </a:cxn>
                    </a:cxnLst>
                    <a:rect l="l" t="t" r="r" b="b"/>
                    <a:pathLst>
                      <a:path w="149225" h="60325">
                        <a:moveTo>
                          <a:pt x="0" y="60325"/>
                        </a:moveTo>
                        <a:cubicBezTo>
                          <a:pt x="20902" y="43921"/>
                          <a:pt x="41804" y="27517"/>
                          <a:pt x="60325" y="19050"/>
                        </a:cubicBezTo>
                        <a:cubicBezTo>
                          <a:pt x="78846" y="10583"/>
                          <a:pt x="96308" y="12700"/>
                          <a:pt x="111125" y="9525"/>
                        </a:cubicBezTo>
                        <a:cubicBezTo>
                          <a:pt x="125942" y="6350"/>
                          <a:pt x="137583" y="3175"/>
                          <a:pt x="149225" y="0"/>
                        </a:cubicBezTo>
                      </a:path>
                    </a:pathLst>
                  </a:cu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0" name="Group 519">
                    <a:extLst>
                      <a:ext uri="{FF2B5EF4-FFF2-40B4-BE49-F238E27FC236}">
                        <a16:creationId xmlns:a16="http://schemas.microsoft.com/office/drawing/2014/main" id="{3CDBFD88-B4F6-DA48-A1FD-D44B30408284}"/>
                      </a:ext>
                    </a:extLst>
                  </p:cNvPr>
                  <p:cNvGrpSpPr/>
                  <p:nvPr/>
                </p:nvGrpSpPr>
                <p:grpSpPr>
                  <a:xfrm>
                    <a:off x="2468165" y="5604456"/>
                    <a:ext cx="23539" cy="156727"/>
                    <a:chOff x="3536268" y="5751028"/>
                    <a:chExt cx="23539" cy="156727"/>
                  </a:xfrm>
                </p:grpSpPr>
                <p:sp>
                  <p:nvSpPr>
                    <p:cNvPr id="514" name="Freeform 238">
                      <a:extLst>
                        <a:ext uri="{FF2B5EF4-FFF2-40B4-BE49-F238E27FC236}">
                          <a16:creationId xmlns:a16="http://schemas.microsoft.com/office/drawing/2014/main" id="{F5B2774D-FBAB-F843-9D4F-02A9FDAC753D}"/>
                        </a:ext>
                      </a:extLst>
                    </p:cNvPr>
                    <p:cNvSpPr/>
                    <p:nvPr/>
                  </p:nvSpPr>
                  <p:spPr>
                    <a:xfrm rot="336844" flipH="1" flipV="1">
                      <a:off x="3536268" y="5751028"/>
                      <a:ext cx="23539" cy="52898"/>
                    </a:xfrm>
                    <a:custGeom>
                      <a:avLst/>
                      <a:gdLst>
                        <a:gd name="connsiteX0" fmla="*/ 106308 w 187044"/>
                        <a:gd name="connsiteY0" fmla="*/ 239 h 420360"/>
                        <a:gd name="connsiteX1" fmla="*/ 62942 w 187044"/>
                        <a:gd name="connsiteY1" fmla="*/ 31215 h 420360"/>
                        <a:gd name="connsiteX2" fmla="*/ 38162 w 187044"/>
                        <a:gd name="connsiteY2" fmla="*/ 130337 h 420360"/>
                        <a:gd name="connsiteX3" fmla="*/ 13381 w 187044"/>
                        <a:gd name="connsiteY3" fmla="*/ 192288 h 420360"/>
                        <a:gd name="connsiteX4" fmla="*/ 991 w 187044"/>
                        <a:gd name="connsiteY4" fmla="*/ 378141 h 420360"/>
                        <a:gd name="connsiteX5" fmla="*/ 13381 w 187044"/>
                        <a:gd name="connsiteY5" fmla="*/ 415312 h 420360"/>
                        <a:gd name="connsiteX6" fmla="*/ 112503 w 187044"/>
                        <a:gd name="connsiteY6" fmla="*/ 415312 h 420360"/>
                        <a:gd name="connsiteX7" fmla="*/ 174454 w 187044"/>
                        <a:gd name="connsiteY7" fmla="*/ 415312 h 420360"/>
                        <a:gd name="connsiteX8" fmla="*/ 186845 w 187044"/>
                        <a:gd name="connsiteY8" fmla="*/ 347166 h 420360"/>
                        <a:gd name="connsiteX9" fmla="*/ 180649 w 187044"/>
                        <a:gd name="connsiteY9" fmla="*/ 223263 h 420360"/>
                        <a:gd name="connsiteX10" fmla="*/ 162064 w 187044"/>
                        <a:gd name="connsiteY10" fmla="*/ 148922 h 420360"/>
                        <a:gd name="connsiteX11" fmla="*/ 143479 w 187044"/>
                        <a:gd name="connsiteY11" fmla="*/ 43605 h 420360"/>
                        <a:gd name="connsiteX12" fmla="*/ 106308 w 187044"/>
                        <a:gd name="connsiteY12" fmla="*/ 239 h 42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7044" h="420360">
                          <a:moveTo>
                            <a:pt x="106308" y="239"/>
                          </a:moveTo>
                          <a:cubicBezTo>
                            <a:pt x="92885" y="-1826"/>
                            <a:pt x="74300" y="9532"/>
                            <a:pt x="62942" y="31215"/>
                          </a:cubicBezTo>
                          <a:cubicBezTo>
                            <a:pt x="51584" y="52898"/>
                            <a:pt x="46422" y="103492"/>
                            <a:pt x="38162" y="130337"/>
                          </a:cubicBezTo>
                          <a:cubicBezTo>
                            <a:pt x="29902" y="157183"/>
                            <a:pt x="19576" y="150987"/>
                            <a:pt x="13381" y="192288"/>
                          </a:cubicBezTo>
                          <a:cubicBezTo>
                            <a:pt x="7186" y="233589"/>
                            <a:pt x="991" y="340970"/>
                            <a:pt x="991" y="378141"/>
                          </a:cubicBezTo>
                          <a:cubicBezTo>
                            <a:pt x="991" y="415312"/>
                            <a:pt x="-5204" y="409117"/>
                            <a:pt x="13381" y="415312"/>
                          </a:cubicBezTo>
                          <a:cubicBezTo>
                            <a:pt x="31966" y="421507"/>
                            <a:pt x="112503" y="415312"/>
                            <a:pt x="112503" y="415312"/>
                          </a:cubicBezTo>
                          <a:cubicBezTo>
                            <a:pt x="139348" y="415312"/>
                            <a:pt x="162064" y="426670"/>
                            <a:pt x="174454" y="415312"/>
                          </a:cubicBezTo>
                          <a:cubicBezTo>
                            <a:pt x="186844" y="403954"/>
                            <a:pt x="185813" y="379174"/>
                            <a:pt x="186845" y="347166"/>
                          </a:cubicBezTo>
                          <a:cubicBezTo>
                            <a:pt x="187877" y="315158"/>
                            <a:pt x="184779" y="256304"/>
                            <a:pt x="180649" y="223263"/>
                          </a:cubicBezTo>
                          <a:cubicBezTo>
                            <a:pt x="176519" y="190222"/>
                            <a:pt x="168259" y="178865"/>
                            <a:pt x="162064" y="148922"/>
                          </a:cubicBezTo>
                          <a:cubicBezTo>
                            <a:pt x="155869" y="118979"/>
                            <a:pt x="151739" y="68385"/>
                            <a:pt x="143479" y="43605"/>
                          </a:cubicBezTo>
                          <a:cubicBezTo>
                            <a:pt x="135219" y="18825"/>
                            <a:pt x="119731" y="2304"/>
                            <a:pt x="106308" y="239"/>
                          </a:cubicBezTo>
                          <a:close/>
                        </a:path>
                      </a:pathLst>
                    </a:custGeom>
                    <a:solidFill>
                      <a:srgbClr val="595959"/>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15" name="Straight Connector 239">
                      <a:extLst>
                        <a:ext uri="{FF2B5EF4-FFF2-40B4-BE49-F238E27FC236}">
                          <a16:creationId xmlns:a16="http://schemas.microsoft.com/office/drawing/2014/main" id="{9FE83A67-795A-4C47-98D9-82ACC221C870}"/>
                        </a:ext>
                      </a:extLst>
                    </p:cNvPr>
                    <p:cNvCxnSpPr/>
                    <p:nvPr/>
                  </p:nvCxnSpPr>
                  <p:spPr>
                    <a:xfrm rot="336844">
                      <a:off x="3538746" y="5803476"/>
                      <a:ext cx="2339" cy="104279"/>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21" name="Group 520">
                    <a:extLst>
                      <a:ext uri="{FF2B5EF4-FFF2-40B4-BE49-F238E27FC236}">
                        <a16:creationId xmlns:a16="http://schemas.microsoft.com/office/drawing/2014/main" id="{55C29D60-86F9-9847-972C-E1D3FC65A1B4}"/>
                      </a:ext>
                    </a:extLst>
                  </p:cNvPr>
                  <p:cNvGrpSpPr/>
                  <p:nvPr/>
                </p:nvGrpSpPr>
                <p:grpSpPr>
                  <a:xfrm rot="10525461">
                    <a:off x="2443384" y="5900735"/>
                    <a:ext cx="23539" cy="156727"/>
                    <a:chOff x="3536268" y="5751028"/>
                    <a:chExt cx="23539" cy="156727"/>
                  </a:xfrm>
                </p:grpSpPr>
                <p:sp>
                  <p:nvSpPr>
                    <p:cNvPr id="522" name="Freeform 238">
                      <a:extLst>
                        <a:ext uri="{FF2B5EF4-FFF2-40B4-BE49-F238E27FC236}">
                          <a16:creationId xmlns:a16="http://schemas.microsoft.com/office/drawing/2014/main" id="{D185740F-EA5B-4E44-B55D-A1B92EAB8EFE}"/>
                        </a:ext>
                      </a:extLst>
                    </p:cNvPr>
                    <p:cNvSpPr/>
                    <p:nvPr/>
                  </p:nvSpPr>
                  <p:spPr>
                    <a:xfrm rot="336844" flipH="1" flipV="1">
                      <a:off x="3536268" y="5751028"/>
                      <a:ext cx="23539" cy="52898"/>
                    </a:xfrm>
                    <a:custGeom>
                      <a:avLst/>
                      <a:gdLst>
                        <a:gd name="connsiteX0" fmla="*/ 106308 w 187044"/>
                        <a:gd name="connsiteY0" fmla="*/ 239 h 420360"/>
                        <a:gd name="connsiteX1" fmla="*/ 62942 w 187044"/>
                        <a:gd name="connsiteY1" fmla="*/ 31215 h 420360"/>
                        <a:gd name="connsiteX2" fmla="*/ 38162 w 187044"/>
                        <a:gd name="connsiteY2" fmla="*/ 130337 h 420360"/>
                        <a:gd name="connsiteX3" fmla="*/ 13381 w 187044"/>
                        <a:gd name="connsiteY3" fmla="*/ 192288 h 420360"/>
                        <a:gd name="connsiteX4" fmla="*/ 991 w 187044"/>
                        <a:gd name="connsiteY4" fmla="*/ 378141 h 420360"/>
                        <a:gd name="connsiteX5" fmla="*/ 13381 w 187044"/>
                        <a:gd name="connsiteY5" fmla="*/ 415312 h 420360"/>
                        <a:gd name="connsiteX6" fmla="*/ 112503 w 187044"/>
                        <a:gd name="connsiteY6" fmla="*/ 415312 h 420360"/>
                        <a:gd name="connsiteX7" fmla="*/ 174454 w 187044"/>
                        <a:gd name="connsiteY7" fmla="*/ 415312 h 420360"/>
                        <a:gd name="connsiteX8" fmla="*/ 186845 w 187044"/>
                        <a:gd name="connsiteY8" fmla="*/ 347166 h 420360"/>
                        <a:gd name="connsiteX9" fmla="*/ 180649 w 187044"/>
                        <a:gd name="connsiteY9" fmla="*/ 223263 h 420360"/>
                        <a:gd name="connsiteX10" fmla="*/ 162064 w 187044"/>
                        <a:gd name="connsiteY10" fmla="*/ 148922 h 420360"/>
                        <a:gd name="connsiteX11" fmla="*/ 143479 w 187044"/>
                        <a:gd name="connsiteY11" fmla="*/ 43605 h 420360"/>
                        <a:gd name="connsiteX12" fmla="*/ 106308 w 187044"/>
                        <a:gd name="connsiteY12" fmla="*/ 239 h 42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7044" h="420360">
                          <a:moveTo>
                            <a:pt x="106308" y="239"/>
                          </a:moveTo>
                          <a:cubicBezTo>
                            <a:pt x="92885" y="-1826"/>
                            <a:pt x="74300" y="9532"/>
                            <a:pt x="62942" y="31215"/>
                          </a:cubicBezTo>
                          <a:cubicBezTo>
                            <a:pt x="51584" y="52898"/>
                            <a:pt x="46422" y="103492"/>
                            <a:pt x="38162" y="130337"/>
                          </a:cubicBezTo>
                          <a:cubicBezTo>
                            <a:pt x="29902" y="157183"/>
                            <a:pt x="19576" y="150987"/>
                            <a:pt x="13381" y="192288"/>
                          </a:cubicBezTo>
                          <a:cubicBezTo>
                            <a:pt x="7186" y="233589"/>
                            <a:pt x="991" y="340970"/>
                            <a:pt x="991" y="378141"/>
                          </a:cubicBezTo>
                          <a:cubicBezTo>
                            <a:pt x="991" y="415312"/>
                            <a:pt x="-5204" y="409117"/>
                            <a:pt x="13381" y="415312"/>
                          </a:cubicBezTo>
                          <a:cubicBezTo>
                            <a:pt x="31966" y="421507"/>
                            <a:pt x="112503" y="415312"/>
                            <a:pt x="112503" y="415312"/>
                          </a:cubicBezTo>
                          <a:cubicBezTo>
                            <a:pt x="139348" y="415312"/>
                            <a:pt x="162064" y="426670"/>
                            <a:pt x="174454" y="415312"/>
                          </a:cubicBezTo>
                          <a:cubicBezTo>
                            <a:pt x="186844" y="403954"/>
                            <a:pt x="185813" y="379174"/>
                            <a:pt x="186845" y="347166"/>
                          </a:cubicBezTo>
                          <a:cubicBezTo>
                            <a:pt x="187877" y="315158"/>
                            <a:pt x="184779" y="256304"/>
                            <a:pt x="180649" y="223263"/>
                          </a:cubicBezTo>
                          <a:cubicBezTo>
                            <a:pt x="176519" y="190222"/>
                            <a:pt x="168259" y="178865"/>
                            <a:pt x="162064" y="148922"/>
                          </a:cubicBezTo>
                          <a:cubicBezTo>
                            <a:pt x="155869" y="118979"/>
                            <a:pt x="151739" y="68385"/>
                            <a:pt x="143479" y="43605"/>
                          </a:cubicBezTo>
                          <a:cubicBezTo>
                            <a:pt x="135219" y="18825"/>
                            <a:pt x="119731" y="2304"/>
                            <a:pt x="106308" y="239"/>
                          </a:cubicBezTo>
                          <a:close/>
                        </a:path>
                      </a:pathLst>
                    </a:custGeom>
                    <a:solidFill>
                      <a:srgbClr val="595959"/>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23" name="Straight Connector 239">
                      <a:extLst>
                        <a:ext uri="{FF2B5EF4-FFF2-40B4-BE49-F238E27FC236}">
                          <a16:creationId xmlns:a16="http://schemas.microsoft.com/office/drawing/2014/main" id="{1080F36E-FDD4-8045-BB62-38789524DC6F}"/>
                        </a:ext>
                      </a:extLst>
                    </p:cNvPr>
                    <p:cNvCxnSpPr/>
                    <p:nvPr/>
                  </p:nvCxnSpPr>
                  <p:spPr>
                    <a:xfrm rot="336844">
                      <a:off x="3538746" y="5803476"/>
                      <a:ext cx="2339" cy="104279"/>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528" name="Group 527">
                    <a:extLst>
                      <a:ext uri="{FF2B5EF4-FFF2-40B4-BE49-F238E27FC236}">
                        <a16:creationId xmlns:a16="http://schemas.microsoft.com/office/drawing/2014/main" id="{E33E900F-DE86-624C-88BD-03A4DB84CF99}"/>
                      </a:ext>
                    </a:extLst>
                  </p:cNvPr>
                  <p:cNvGrpSpPr/>
                  <p:nvPr/>
                </p:nvGrpSpPr>
                <p:grpSpPr>
                  <a:xfrm rot="17474794">
                    <a:off x="1863956" y="5744737"/>
                    <a:ext cx="114974" cy="88520"/>
                    <a:chOff x="2855554" y="5260347"/>
                    <a:chExt cx="114974" cy="88520"/>
                  </a:xfrm>
                </p:grpSpPr>
                <p:sp>
                  <p:nvSpPr>
                    <p:cNvPr id="529" name="Freeform 528">
                      <a:extLst>
                        <a:ext uri="{FF2B5EF4-FFF2-40B4-BE49-F238E27FC236}">
                          <a16:creationId xmlns:a16="http://schemas.microsoft.com/office/drawing/2014/main" id="{D1210EDB-227A-144D-8A61-7F814B2A5C46}"/>
                        </a:ext>
                      </a:extLst>
                    </p:cNvPr>
                    <p:cNvSpPr/>
                    <p:nvPr/>
                  </p:nvSpPr>
                  <p:spPr>
                    <a:xfrm>
                      <a:off x="2855554" y="5260347"/>
                      <a:ext cx="101600" cy="80099"/>
                    </a:xfrm>
                    <a:custGeom>
                      <a:avLst/>
                      <a:gdLst>
                        <a:gd name="connsiteX0" fmla="*/ 0 w 101600"/>
                        <a:gd name="connsiteY0" fmla="*/ 54563 h 80099"/>
                        <a:gd name="connsiteX1" fmla="*/ 38100 w 101600"/>
                        <a:gd name="connsiteY1" fmla="*/ 3763 h 80099"/>
                        <a:gd name="connsiteX2" fmla="*/ 47625 w 101600"/>
                        <a:gd name="connsiteY2" fmla="*/ 3763 h 80099"/>
                        <a:gd name="connsiteX3" fmla="*/ 63500 w 101600"/>
                        <a:gd name="connsiteY3" fmla="*/ 10113 h 80099"/>
                        <a:gd name="connsiteX4" fmla="*/ 69850 w 101600"/>
                        <a:gd name="connsiteY4" fmla="*/ 22813 h 80099"/>
                        <a:gd name="connsiteX5" fmla="*/ 82550 w 101600"/>
                        <a:gd name="connsiteY5" fmla="*/ 38688 h 80099"/>
                        <a:gd name="connsiteX6" fmla="*/ 88900 w 101600"/>
                        <a:gd name="connsiteY6" fmla="*/ 57738 h 80099"/>
                        <a:gd name="connsiteX7" fmla="*/ 98425 w 101600"/>
                        <a:gd name="connsiteY7" fmla="*/ 76788 h 80099"/>
                        <a:gd name="connsiteX8" fmla="*/ 101600 w 101600"/>
                        <a:gd name="connsiteY8" fmla="*/ 79963 h 80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600" h="80099">
                          <a:moveTo>
                            <a:pt x="0" y="54563"/>
                          </a:moveTo>
                          <a:lnTo>
                            <a:pt x="38100" y="3763"/>
                          </a:lnTo>
                          <a:cubicBezTo>
                            <a:pt x="46038" y="-4704"/>
                            <a:pt x="47625" y="3763"/>
                            <a:pt x="47625" y="3763"/>
                          </a:cubicBezTo>
                          <a:cubicBezTo>
                            <a:pt x="51858" y="4821"/>
                            <a:pt x="63500" y="10113"/>
                            <a:pt x="63500" y="10113"/>
                          </a:cubicBezTo>
                          <a:cubicBezTo>
                            <a:pt x="67204" y="13288"/>
                            <a:pt x="66675" y="18051"/>
                            <a:pt x="69850" y="22813"/>
                          </a:cubicBezTo>
                          <a:cubicBezTo>
                            <a:pt x="73025" y="27575"/>
                            <a:pt x="79375" y="32867"/>
                            <a:pt x="82550" y="38688"/>
                          </a:cubicBezTo>
                          <a:cubicBezTo>
                            <a:pt x="85725" y="44509"/>
                            <a:pt x="86254" y="51388"/>
                            <a:pt x="88900" y="57738"/>
                          </a:cubicBezTo>
                          <a:cubicBezTo>
                            <a:pt x="91546" y="64088"/>
                            <a:pt x="98425" y="76788"/>
                            <a:pt x="98425" y="76788"/>
                          </a:cubicBezTo>
                          <a:cubicBezTo>
                            <a:pt x="100542" y="80492"/>
                            <a:pt x="101071" y="80227"/>
                            <a:pt x="101600" y="79963"/>
                          </a:cubicBezTo>
                        </a:path>
                      </a:pathLst>
                    </a:cu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0" name="Group 529">
                      <a:extLst>
                        <a:ext uri="{FF2B5EF4-FFF2-40B4-BE49-F238E27FC236}">
                          <a16:creationId xmlns:a16="http://schemas.microsoft.com/office/drawing/2014/main" id="{227CDAF3-A228-F246-A1CA-250463CB4BE5}"/>
                        </a:ext>
                      </a:extLst>
                    </p:cNvPr>
                    <p:cNvGrpSpPr>
                      <a:grpSpLocks noChangeAspect="1"/>
                    </p:cNvGrpSpPr>
                    <p:nvPr/>
                  </p:nvGrpSpPr>
                  <p:grpSpPr>
                    <a:xfrm rot="21143130">
                      <a:off x="2862528" y="5268307"/>
                      <a:ext cx="108000" cy="80560"/>
                      <a:chOff x="857250" y="7112570"/>
                      <a:chExt cx="612112" cy="456570"/>
                    </a:xfrm>
                  </p:grpSpPr>
                  <p:sp>
                    <p:nvSpPr>
                      <p:cNvPr id="533" name="Freeform 532">
                        <a:extLst>
                          <a:ext uri="{FF2B5EF4-FFF2-40B4-BE49-F238E27FC236}">
                            <a16:creationId xmlns:a16="http://schemas.microsoft.com/office/drawing/2014/main" id="{BDCC0873-EFBC-AA48-A6D4-3523DD8DCE65}"/>
                          </a:ext>
                        </a:extLst>
                      </p:cNvPr>
                      <p:cNvSpPr>
                        <a:spLocks noChangeAspect="1"/>
                      </p:cNvSpPr>
                      <p:nvPr/>
                    </p:nvSpPr>
                    <p:spPr>
                      <a:xfrm rot="756366">
                        <a:off x="918175" y="7122693"/>
                        <a:ext cx="551187" cy="324000"/>
                      </a:xfrm>
                      <a:custGeom>
                        <a:avLst/>
                        <a:gdLst>
                          <a:gd name="connsiteX0" fmla="*/ 111255 w 242330"/>
                          <a:gd name="connsiteY0" fmla="*/ 151 h 118136"/>
                          <a:gd name="connsiteX1" fmla="*/ 16005 w 242330"/>
                          <a:gd name="connsiteY1" fmla="*/ 22376 h 118136"/>
                          <a:gd name="connsiteX2" fmla="*/ 130 w 242330"/>
                          <a:gd name="connsiteY2" fmla="*/ 76351 h 118136"/>
                          <a:gd name="connsiteX3" fmla="*/ 16005 w 242330"/>
                          <a:gd name="connsiteY3" fmla="*/ 101751 h 118136"/>
                          <a:gd name="connsiteX4" fmla="*/ 82680 w 242330"/>
                          <a:gd name="connsiteY4" fmla="*/ 117626 h 118136"/>
                          <a:gd name="connsiteX5" fmla="*/ 187455 w 242330"/>
                          <a:gd name="connsiteY5" fmla="*/ 111276 h 118136"/>
                          <a:gd name="connsiteX6" fmla="*/ 238255 w 242330"/>
                          <a:gd name="connsiteY6" fmla="*/ 82701 h 118136"/>
                          <a:gd name="connsiteX7" fmla="*/ 225555 w 242330"/>
                          <a:gd name="connsiteY7" fmla="*/ 31901 h 118136"/>
                          <a:gd name="connsiteX8" fmla="*/ 111255 w 242330"/>
                          <a:gd name="connsiteY8" fmla="*/ 151 h 118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330" h="118136">
                            <a:moveTo>
                              <a:pt x="111255" y="151"/>
                            </a:moveTo>
                            <a:cubicBezTo>
                              <a:pt x="76330" y="-1437"/>
                              <a:pt x="34526" y="9676"/>
                              <a:pt x="16005" y="22376"/>
                            </a:cubicBezTo>
                            <a:cubicBezTo>
                              <a:pt x="-2516" y="35076"/>
                              <a:pt x="130" y="63122"/>
                              <a:pt x="130" y="76351"/>
                            </a:cubicBezTo>
                            <a:cubicBezTo>
                              <a:pt x="130" y="89580"/>
                              <a:pt x="2247" y="94872"/>
                              <a:pt x="16005" y="101751"/>
                            </a:cubicBezTo>
                            <a:cubicBezTo>
                              <a:pt x="29763" y="108630"/>
                              <a:pt x="54105" y="116039"/>
                              <a:pt x="82680" y="117626"/>
                            </a:cubicBezTo>
                            <a:cubicBezTo>
                              <a:pt x="111255" y="119214"/>
                              <a:pt x="161526" y="117097"/>
                              <a:pt x="187455" y="111276"/>
                            </a:cubicBezTo>
                            <a:cubicBezTo>
                              <a:pt x="213384" y="105455"/>
                              <a:pt x="231905" y="95930"/>
                              <a:pt x="238255" y="82701"/>
                            </a:cubicBezTo>
                            <a:cubicBezTo>
                              <a:pt x="244605" y="69472"/>
                              <a:pt x="245663" y="45659"/>
                              <a:pt x="225555" y="31901"/>
                            </a:cubicBezTo>
                            <a:cubicBezTo>
                              <a:pt x="205447" y="18143"/>
                              <a:pt x="146180" y="1739"/>
                              <a:pt x="111255" y="151"/>
                            </a:cubicBezTo>
                            <a:close/>
                          </a:path>
                        </a:pathLst>
                      </a:custGeom>
                      <a:solidFill>
                        <a:schemeClr val="accent2">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4" name="Freeform 533">
                        <a:extLst>
                          <a:ext uri="{FF2B5EF4-FFF2-40B4-BE49-F238E27FC236}">
                            <a16:creationId xmlns:a16="http://schemas.microsoft.com/office/drawing/2014/main" id="{18008358-35F4-7B49-B9A3-ACE1A6BA545E}"/>
                          </a:ext>
                        </a:extLst>
                      </p:cNvPr>
                      <p:cNvSpPr/>
                      <p:nvPr/>
                    </p:nvSpPr>
                    <p:spPr>
                      <a:xfrm>
                        <a:off x="857250" y="7112570"/>
                        <a:ext cx="606425" cy="415355"/>
                      </a:xfrm>
                      <a:custGeom>
                        <a:avLst/>
                        <a:gdLst>
                          <a:gd name="connsiteX0" fmla="*/ 0 w 606425"/>
                          <a:gd name="connsiteY0" fmla="*/ 196280 h 415355"/>
                          <a:gd name="connsiteX1" fmla="*/ 66675 w 606425"/>
                          <a:gd name="connsiteY1" fmla="*/ 116905 h 415355"/>
                          <a:gd name="connsiteX2" fmla="*/ 98425 w 606425"/>
                          <a:gd name="connsiteY2" fmla="*/ 34355 h 415355"/>
                          <a:gd name="connsiteX3" fmla="*/ 203200 w 606425"/>
                          <a:gd name="connsiteY3" fmla="*/ 2605 h 415355"/>
                          <a:gd name="connsiteX4" fmla="*/ 279400 w 606425"/>
                          <a:gd name="connsiteY4" fmla="*/ 2605 h 415355"/>
                          <a:gd name="connsiteX5" fmla="*/ 355600 w 606425"/>
                          <a:gd name="connsiteY5" fmla="*/ 8955 h 415355"/>
                          <a:gd name="connsiteX6" fmla="*/ 425450 w 606425"/>
                          <a:gd name="connsiteY6" fmla="*/ 37530 h 415355"/>
                          <a:gd name="connsiteX7" fmla="*/ 485775 w 606425"/>
                          <a:gd name="connsiteY7" fmla="*/ 69280 h 415355"/>
                          <a:gd name="connsiteX8" fmla="*/ 533400 w 606425"/>
                          <a:gd name="connsiteY8" fmla="*/ 107380 h 415355"/>
                          <a:gd name="connsiteX9" fmla="*/ 561975 w 606425"/>
                          <a:gd name="connsiteY9" fmla="*/ 135955 h 415355"/>
                          <a:gd name="connsiteX10" fmla="*/ 593725 w 606425"/>
                          <a:gd name="connsiteY10" fmla="*/ 174055 h 415355"/>
                          <a:gd name="connsiteX11" fmla="*/ 606425 w 606425"/>
                          <a:gd name="connsiteY11" fmla="*/ 224855 h 415355"/>
                          <a:gd name="connsiteX12" fmla="*/ 593725 w 606425"/>
                          <a:gd name="connsiteY12" fmla="*/ 272480 h 415355"/>
                          <a:gd name="connsiteX13" fmla="*/ 558800 w 606425"/>
                          <a:gd name="connsiteY13" fmla="*/ 320105 h 415355"/>
                          <a:gd name="connsiteX14" fmla="*/ 549275 w 606425"/>
                          <a:gd name="connsiteY14" fmla="*/ 348680 h 415355"/>
                          <a:gd name="connsiteX15" fmla="*/ 561975 w 606425"/>
                          <a:gd name="connsiteY15" fmla="*/ 389955 h 415355"/>
                          <a:gd name="connsiteX16" fmla="*/ 571500 w 606425"/>
                          <a:gd name="connsiteY16" fmla="*/ 415355 h 415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6425" h="415355">
                            <a:moveTo>
                              <a:pt x="0" y="196280"/>
                            </a:moveTo>
                            <a:cubicBezTo>
                              <a:pt x="25135" y="170086"/>
                              <a:pt x="50271" y="143892"/>
                              <a:pt x="66675" y="116905"/>
                            </a:cubicBezTo>
                            <a:cubicBezTo>
                              <a:pt x="83079" y="89918"/>
                              <a:pt x="75671" y="53405"/>
                              <a:pt x="98425" y="34355"/>
                            </a:cubicBezTo>
                            <a:cubicBezTo>
                              <a:pt x="121179" y="15305"/>
                              <a:pt x="173038" y="7897"/>
                              <a:pt x="203200" y="2605"/>
                            </a:cubicBezTo>
                            <a:cubicBezTo>
                              <a:pt x="233362" y="-2687"/>
                              <a:pt x="254000" y="1547"/>
                              <a:pt x="279400" y="2605"/>
                            </a:cubicBezTo>
                            <a:cubicBezTo>
                              <a:pt x="304800" y="3663"/>
                              <a:pt x="331258" y="3134"/>
                              <a:pt x="355600" y="8955"/>
                            </a:cubicBezTo>
                            <a:cubicBezTo>
                              <a:pt x="379942" y="14776"/>
                              <a:pt x="403754" y="27476"/>
                              <a:pt x="425450" y="37530"/>
                            </a:cubicBezTo>
                            <a:cubicBezTo>
                              <a:pt x="447146" y="47584"/>
                              <a:pt x="467783" y="57638"/>
                              <a:pt x="485775" y="69280"/>
                            </a:cubicBezTo>
                            <a:cubicBezTo>
                              <a:pt x="503767" y="80922"/>
                              <a:pt x="520700" y="96268"/>
                              <a:pt x="533400" y="107380"/>
                            </a:cubicBezTo>
                            <a:cubicBezTo>
                              <a:pt x="546100" y="118492"/>
                              <a:pt x="551921" y="124843"/>
                              <a:pt x="561975" y="135955"/>
                            </a:cubicBezTo>
                            <a:cubicBezTo>
                              <a:pt x="572029" y="147067"/>
                              <a:pt x="586317" y="159238"/>
                              <a:pt x="593725" y="174055"/>
                            </a:cubicBezTo>
                            <a:cubicBezTo>
                              <a:pt x="601133" y="188872"/>
                              <a:pt x="606425" y="208451"/>
                              <a:pt x="606425" y="224855"/>
                            </a:cubicBezTo>
                            <a:cubicBezTo>
                              <a:pt x="606425" y="241259"/>
                              <a:pt x="601662" y="256605"/>
                              <a:pt x="593725" y="272480"/>
                            </a:cubicBezTo>
                            <a:cubicBezTo>
                              <a:pt x="585788" y="288355"/>
                              <a:pt x="566208" y="307405"/>
                              <a:pt x="558800" y="320105"/>
                            </a:cubicBezTo>
                            <a:cubicBezTo>
                              <a:pt x="551392" y="332805"/>
                              <a:pt x="548746" y="337038"/>
                              <a:pt x="549275" y="348680"/>
                            </a:cubicBezTo>
                            <a:cubicBezTo>
                              <a:pt x="549804" y="360322"/>
                              <a:pt x="558271" y="378843"/>
                              <a:pt x="561975" y="389955"/>
                            </a:cubicBezTo>
                            <a:cubicBezTo>
                              <a:pt x="565679" y="401067"/>
                              <a:pt x="568589" y="408211"/>
                              <a:pt x="571500" y="415355"/>
                            </a:cubicBez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5" name="Freeform 534">
                        <a:extLst>
                          <a:ext uri="{FF2B5EF4-FFF2-40B4-BE49-F238E27FC236}">
                            <a16:creationId xmlns:a16="http://schemas.microsoft.com/office/drawing/2014/main" id="{BF49DFA6-65F4-8B41-A5B6-B1D69DED68B7}"/>
                          </a:ext>
                        </a:extLst>
                      </p:cNvPr>
                      <p:cNvSpPr/>
                      <p:nvPr/>
                    </p:nvSpPr>
                    <p:spPr>
                      <a:xfrm>
                        <a:off x="890594" y="7279529"/>
                        <a:ext cx="85724" cy="79038"/>
                      </a:xfrm>
                      <a:custGeom>
                        <a:avLst/>
                        <a:gdLst>
                          <a:gd name="connsiteX0" fmla="*/ 85725 w 85725"/>
                          <a:gd name="connsiteY0" fmla="*/ 0 h 79039"/>
                          <a:gd name="connsiteX1" fmla="*/ 28575 w 85725"/>
                          <a:gd name="connsiteY1" fmla="*/ 69850 h 79039"/>
                          <a:gd name="connsiteX2" fmla="*/ 0 w 85725"/>
                          <a:gd name="connsiteY2" fmla="*/ 76200 h 79039"/>
                        </a:gdLst>
                        <a:ahLst/>
                        <a:cxnLst>
                          <a:cxn ang="0">
                            <a:pos x="connsiteX0" y="connsiteY0"/>
                          </a:cxn>
                          <a:cxn ang="0">
                            <a:pos x="connsiteX1" y="connsiteY1"/>
                          </a:cxn>
                          <a:cxn ang="0">
                            <a:pos x="connsiteX2" y="connsiteY2"/>
                          </a:cxn>
                        </a:cxnLst>
                        <a:rect l="l" t="t" r="r" b="b"/>
                        <a:pathLst>
                          <a:path w="85725" h="79039">
                            <a:moveTo>
                              <a:pt x="85725" y="0"/>
                            </a:moveTo>
                            <a:cubicBezTo>
                              <a:pt x="64293" y="28575"/>
                              <a:pt x="42862" y="57150"/>
                              <a:pt x="28575" y="69850"/>
                            </a:cubicBezTo>
                            <a:cubicBezTo>
                              <a:pt x="14287" y="82550"/>
                              <a:pt x="7143" y="79375"/>
                              <a:pt x="0" y="76200"/>
                            </a:cubicBezTo>
                          </a:path>
                        </a:pathLst>
                      </a:custGeom>
                      <a:noFill/>
                      <a:ln w="63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6" name="Freeform 535">
                        <a:extLst>
                          <a:ext uri="{FF2B5EF4-FFF2-40B4-BE49-F238E27FC236}">
                            <a16:creationId xmlns:a16="http://schemas.microsoft.com/office/drawing/2014/main" id="{4A191A0A-BA78-434A-A36A-C63B966814F9}"/>
                          </a:ext>
                        </a:extLst>
                      </p:cNvPr>
                      <p:cNvSpPr/>
                      <p:nvPr/>
                    </p:nvSpPr>
                    <p:spPr>
                      <a:xfrm>
                        <a:off x="1211421" y="7426269"/>
                        <a:ext cx="13007" cy="142871"/>
                      </a:xfrm>
                      <a:custGeom>
                        <a:avLst/>
                        <a:gdLst>
                          <a:gd name="connsiteX0" fmla="*/ 13005 w 13005"/>
                          <a:gd name="connsiteY0" fmla="*/ 0 h 142875"/>
                          <a:gd name="connsiteX1" fmla="*/ 3480 w 13005"/>
                          <a:gd name="connsiteY1" fmla="*/ 50800 h 142875"/>
                          <a:gd name="connsiteX2" fmla="*/ 305 w 13005"/>
                          <a:gd name="connsiteY2" fmla="*/ 92075 h 142875"/>
                          <a:gd name="connsiteX3" fmla="*/ 305 w 1300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13005" h="142875">
                            <a:moveTo>
                              <a:pt x="13005" y="0"/>
                            </a:moveTo>
                            <a:cubicBezTo>
                              <a:pt x="9301" y="17727"/>
                              <a:pt x="5597" y="35454"/>
                              <a:pt x="3480" y="50800"/>
                            </a:cubicBezTo>
                            <a:cubicBezTo>
                              <a:pt x="1363" y="66146"/>
                              <a:pt x="834" y="76729"/>
                              <a:pt x="305" y="92075"/>
                            </a:cubicBezTo>
                            <a:cubicBezTo>
                              <a:pt x="-224" y="107421"/>
                              <a:pt x="40" y="125148"/>
                              <a:pt x="305" y="142875"/>
                            </a:cubicBezTo>
                          </a:path>
                        </a:pathLst>
                      </a:custGeom>
                      <a:noFill/>
                      <a:ln w="31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7" name="Freeform 536">
                        <a:extLst>
                          <a:ext uri="{FF2B5EF4-FFF2-40B4-BE49-F238E27FC236}">
                            <a16:creationId xmlns:a16="http://schemas.microsoft.com/office/drawing/2014/main" id="{3F6D5544-7524-F946-B4C9-1F5BA4DFE4F2}"/>
                          </a:ext>
                        </a:extLst>
                      </p:cNvPr>
                      <p:cNvSpPr/>
                      <p:nvPr/>
                    </p:nvSpPr>
                    <p:spPr>
                      <a:xfrm>
                        <a:off x="1066375" y="7389397"/>
                        <a:ext cx="69849" cy="136523"/>
                      </a:xfrm>
                      <a:custGeom>
                        <a:avLst/>
                        <a:gdLst>
                          <a:gd name="connsiteX0" fmla="*/ 69850 w 69850"/>
                          <a:gd name="connsiteY0" fmla="*/ 0 h 136525"/>
                          <a:gd name="connsiteX1" fmla="*/ 47625 w 69850"/>
                          <a:gd name="connsiteY1" fmla="*/ 60325 h 136525"/>
                          <a:gd name="connsiteX2" fmla="*/ 28575 w 69850"/>
                          <a:gd name="connsiteY2" fmla="*/ 101600 h 136525"/>
                          <a:gd name="connsiteX3" fmla="*/ 0 w 69850"/>
                          <a:gd name="connsiteY3" fmla="*/ 136525 h 136525"/>
                        </a:gdLst>
                        <a:ahLst/>
                        <a:cxnLst>
                          <a:cxn ang="0">
                            <a:pos x="connsiteX0" y="connsiteY0"/>
                          </a:cxn>
                          <a:cxn ang="0">
                            <a:pos x="connsiteX1" y="connsiteY1"/>
                          </a:cxn>
                          <a:cxn ang="0">
                            <a:pos x="connsiteX2" y="connsiteY2"/>
                          </a:cxn>
                          <a:cxn ang="0">
                            <a:pos x="connsiteX3" y="connsiteY3"/>
                          </a:cxn>
                        </a:cxnLst>
                        <a:rect l="l" t="t" r="r" b="b"/>
                        <a:pathLst>
                          <a:path w="69850" h="136525">
                            <a:moveTo>
                              <a:pt x="69850" y="0"/>
                            </a:moveTo>
                            <a:cubicBezTo>
                              <a:pt x="62177" y="21696"/>
                              <a:pt x="54504" y="43392"/>
                              <a:pt x="47625" y="60325"/>
                            </a:cubicBezTo>
                            <a:cubicBezTo>
                              <a:pt x="40746" y="77258"/>
                              <a:pt x="36512" y="88900"/>
                              <a:pt x="28575" y="101600"/>
                            </a:cubicBezTo>
                            <a:cubicBezTo>
                              <a:pt x="20638" y="114300"/>
                              <a:pt x="10319" y="125412"/>
                              <a:pt x="0" y="136525"/>
                            </a:cubicBezTo>
                          </a:path>
                        </a:pathLst>
                      </a:custGeom>
                      <a:noFill/>
                      <a:ln w="63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1" name="Freeform 530">
                      <a:extLst>
                        <a:ext uri="{FF2B5EF4-FFF2-40B4-BE49-F238E27FC236}">
                          <a16:creationId xmlns:a16="http://schemas.microsoft.com/office/drawing/2014/main" id="{05146365-1C23-A649-8E2C-6AE1EDDC4FB2}"/>
                        </a:ext>
                      </a:extLst>
                    </p:cNvPr>
                    <p:cNvSpPr/>
                    <p:nvPr/>
                  </p:nvSpPr>
                  <p:spPr>
                    <a:xfrm rot="21143130">
                      <a:off x="2950821" y="5318933"/>
                      <a:ext cx="2295" cy="25209"/>
                    </a:xfrm>
                    <a:custGeom>
                      <a:avLst/>
                      <a:gdLst>
                        <a:gd name="connsiteX0" fmla="*/ 13005 w 13005"/>
                        <a:gd name="connsiteY0" fmla="*/ 0 h 142875"/>
                        <a:gd name="connsiteX1" fmla="*/ 3480 w 13005"/>
                        <a:gd name="connsiteY1" fmla="*/ 50800 h 142875"/>
                        <a:gd name="connsiteX2" fmla="*/ 305 w 13005"/>
                        <a:gd name="connsiteY2" fmla="*/ 92075 h 142875"/>
                        <a:gd name="connsiteX3" fmla="*/ 305 w 13005"/>
                        <a:gd name="connsiteY3" fmla="*/ 142875 h 142875"/>
                      </a:gdLst>
                      <a:ahLst/>
                      <a:cxnLst>
                        <a:cxn ang="0">
                          <a:pos x="connsiteX0" y="connsiteY0"/>
                        </a:cxn>
                        <a:cxn ang="0">
                          <a:pos x="connsiteX1" y="connsiteY1"/>
                        </a:cxn>
                        <a:cxn ang="0">
                          <a:pos x="connsiteX2" y="connsiteY2"/>
                        </a:cxn>
                        <a:cxn ang="0">
                          <a:pos x="connsiteX3" y="connsiteY3"/>
                        </a:cxn>
                      </a:cxnLst>
                      <a:rect l="l" t="t" r="r" b="b"/>
                      <a:pathLst>
                        <a:path w="13005" h="142875">
                          <a:moveTo>
                            <a:pt x="13005" y="0"/>
                          </a:moveTo>
                          <a:cubicBezTo>
                            <a:pt x="9301" y="17727"/>
                            <a:pt x="5597" y="35454"/>
                            <a:pt x="3480" y="50800"/>
                          </a:cubicBezTo>
                          <a:cubicBezTo>
                            <a:pt x="1363" y="66146"/>
                            <a:pt x="834" y="76729"/>
                            <a:pt x="305" y="92075"/>
                          </a:cubicBezTo>
                          <a:cubicBezTo>
                            <a:pt x="-224" y="107421"/>
                            <a:pt x="40" y="125148"/>
                            <a:pt x="305" y="142875"/>
                          </a:cubicBezTo>
                        </a:path>
                      </a:pathLst>
                    </a:custGeom>
                    <a:noFill/>
                    <a:ln w="63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 name="Freeform 531">
                      <a:extLst>
                        <a:ext uri="{FF2B5EF4-FFF2-40B4-BE49-F238E27FC236}">
                          <a16:creationId xmlns:a16="http://schemas.microsoft.com/office/drawing/2014/main" id="{E44D14E7-C96C-6243-B620-6BDA2D8E0E64}"/>
                        </a:ext>
                      </a:extLst>
                    </p:cNvPr>
                    <p:cNvSpPr/>
                    <p:nvPr/>
                  </p:nvSpPr>
                  <p:spPr>
                    <a:xfrm rot="21143130">
                      <a:off x="2880145" y="5312300"/>
                      <a:ext cx="15125" cy="13946"/>
                    </a:xfrm>
                    <a:custGeom>
                      <a:avLst/>
                      <a:gdLst>
                        <a:gd name="connsiteX0" fmla="*/ 85725 w 85725"/>
                        <a:gd name="connsiteY0" fmla="*/ 0 h 79039"/>
                        <a:gd name="connsiteX1" fmla="*/ 28575 w 85725"/>
                        <a:gd name="connsiteY1" fmla="*/ 69850 h 79039"/>
                        <a:gd name="connsiteX2" fmla="*/ 0 w 85725"/>
                        <a:gd name="connsiteY2" fmla="*/ 76200 h 79039"/>
                      </a:gdLst>
                      <a:ahLst/>
                      <a:cxnLst>
                        <a:cxn ang="0">
                          <a:pos x="connsiteX0" y="connsiteY0"/>
                        </a:cxn>
                        <a:cxn ang="0">
                          <a:pos x="connsiteX1" y="connsiteY1"/>
                        </a:cxn>
                        <a:cxn ang="0">
                          <a:pos x="connsiteX2" y="connsiteY2"/>
                        </a:cxn>
                      </a:cxnLst>
                      <a:rect l="l" t="t" r="r" b="b"/>
                      <a:pathLst>
                        <a:path w="85725" h="79039">
                          <a:moveTo>
                            <a:pt x="85725" y="0"/>
                          </a:moveTo>
                          <a:cubicBezTo>
                            <a:pt x="64293" y="28575"/>
                            <a:pt x="42862" y="57150"/>
                            <a:pt x="28575" y="69850"/>
                          </a:cubicBezTo>
                          <a:cubicBezTo>
                            <a:pt x="14287" y="82550"/>
                            <a:pt x="7143" y="79375"/>
                            <a:pt x="0" y="76200"/>
                          </a:cubicBezTo>
                        </a:path>
                      </a:pathLst>
                    </a:custGeom>
                    <a:noFill/>
                    <a:ln w="31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38" name="Group 537">
                    <a:extLst>
                      <a:ext uri="{FF2B5EF4-FFF2-40B4-BE49-F238E27FC236}">
                        <a16:creationId xmlns:a16="http://schemas.microsoft.com/office/drawing/2014/main" id="{BECF8E53-D1E3-5941-9C94-6BDF3F61DCB1}"/>
                      </a:ext>
                    </a:extLst>
                  </p:cNvPr>
                  <p:cNvGrpSpPr/>
                  <p:nvPr/>
                </p:nvGrpSpPr>
                <p:grpSpPr>
                  <a:xfrm rot="13923989">
                    <a:off x="1830967" y="5746994"/>
                    <a:ext cx="23539" cy="156727"/>
                    <a:chOff x="3536268" y="5751028"/>
                    <a:chExt cx="23539" cy="156727"/>
                  </a:xfrm>
                </p:grpSpPr>
                <p:sp>
                  <p:nvSpPr>
                    <p:cNvPr id="539" name="Freeform 238">
                      <a:extLst>
                        <a:ext uri="{FF2B5EF4-FFF2-40B4-BE49-F238E27FC236}">
                          <a16:creationId xmlns:a16="http://schemas.microsoft.com/office/drawing/2014/main" id="{99558054-F929-6E4A-90B7-6C39CA2DDA20}"/>
                        </a:ext>
                      </a:extLst>
                    </p:cNvPr>
                    <p:cNvSpPr/>
                    <p:nvPr/>
                  </p:nvSpPr>
                  <p:spPr>
                    <a:xfrm rot="336844" flipH="1" flipV="1">
                      <a:off x="3536268" y="5751028"/>
                      <a:ext cx="23539" cy="52898"/>
                    </a:xfrm>
                    <a:custGeom>
                      <a:avLst/>
                      <a:gdLst>
                        <a:gd name="connsiteX0" fmla="*/ 106308 w 187044"/>
                        <a:gd name="connsiteY0" fmla="*/ 239 h 420360"/>
                        <a:gd name="connsiteX1" fmla="*/ 62942 w 187044"/>
                        <a:gd name="connsiteY1" fmla="*/ 31215 h 420360"/>
                        <a:gd name="connsiteX2" fmla="*/ 38162 w 187044"/>
                        <a:gd name="connsiteY2" fmla="*/ 130337 h 420360"/>
                        <a:gd name="connsiteX3" fmla="*/ 13381 w 187044"/>
                        <a:gd name="connsiteY3" fmla="*/ 192288 h 420360"/>
                        <a:gd name="connsiteX4" fmla="*/ 991 w 187044"/>
                        <a:gd name="connsiteY4" fmla="*/ 378141 h 420360"/>
                        <a:gd name="connsiteX5" fmla="*/ 13381 w 187044"/>
                        <a:gd name="connsiteY5" fmla="*/ 415312 h 420360"/>
                        <a:gd name="connsiteX6" fmla="*/ 112503 w 187044"/>
                        <a:gd name="connsiteY6" fmla="*/ 415312 h 420360"/>
                        <a:gd name="connsiteX7" fmla="*/ 174454 w 187044"/>
                        <a:gd name="connsiteY7" fmla="*/ 415312 h 420360"/>
                        <a:gd name="connsiteX8" fmla="*/ 186845 w 187044"/>
                        <a:gd name="connsiteY8" fmla="*/ 347166 h 420360"/>
                        <a:gd name="connsiteX9" fmla="*/ 180649 w 187044"/>
                        <a:gd name="connsiteY9" fmla="*/ 223263 h 420360"/>
                        <a:gd name="connsiteX10" fmla="*/ 162064 w 187044"/>
                        <a:gd name="connsiteY10" fmla="*/ 148922 h 420360"/>
                        <a:gd name="connsiteX11" fmla="*/ 143479 w 187044"/>
                        <a:gd name="connsiteY11" fmla="*/ 43605 h 420360"/>
                        <a:gd name="connsiteX12" fmla="*/ 106308 w 187044"/>
                        <a:gd name="connsiteY12" fmla="*/ 239 h 42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7044" h="420360">
                          <a:moveTo>
                            <a:pt x="106308" y="239"/>
                          </a:moveTo>
                          <a:cubicBezTo>
                            <a:pt x="92885" y="-1826"/>
                            <a:pt x="74300" y="9532"/>
                            <a:pt x="62942" y="31215"/>
                          </a:cubicBezTo>
                          <a:cubicBezTo>
                            <a:pt x="51584" y="52898"/>
                            <a:pt x="46422" y="103492"/>
                            <a:pt x="38162" y="130337"/>
                          </a:cubicBezTo>
                          <a:cubicBezTo>
                            <a:pt x="29902" y="157183"/>
                            <a:pt x="19576" y="150987"/>
                            <a:pt x="13381" y="192288"/>
                          </a:cubicBezTo>
                          <a:cubicBezTo>
                            <a:pt x="7186" y="233589"/>
                            <a:pt x="991" y="340970"/>
                            <a:pt x="991" y="378141"/>
                          </a:cubicBezTo>
                          <a:cubicBezTo>
                            <a:pt x="991" y="415312"/>
                            <a:pt x="-5204" y="409117"/>
                            <a:pt x="13381" y="415312"/>
                          </a:cubicBezTo>
                          <a:cubicBezTo>
                            <a:pt x="31966" y="421507"/>
                            <a:pt x="112503" y="415312"/>
                            <a:pt x="112503" y="415312"/>
                          </a:cubicBezTo>
                          <a:cubicBezTo>
                            <a:pt x="139348" y="415312"/>
                            <a:pt x="162064" y="426670"/>
                            <a:pt x="174454" y="415312"/>
                          </a:cubicBezTo>
                          <a:cubicBezTo>
                            <a:pt x="186844" y="403954"/>
                            <a:pt x="185813" y="379174"/>
                            <a:pt x="186845" y="347166"/>
                          </a:cubicBezTo>
                          <a:cubicBezTo>
                            <a:pt x="187877" y="315158"/>
                            <a:pt x="184779" y="256304"/>
                            <a:pt x="180649" y="223263"/>
                          </a:cubicBezTo>
                          <a:cubicBezTo>
                            <a:pt x="176519" y="190222"/>
                            <a:pt x="168259" y="178865"/>
                            <a:pt x="162064" y="148922"/>
                          </a:cubicBezTo>
                          <a:cubicBezTo>
                            <a:pt x="155869" y="118979"/>
                            <a:pt x="151739" y="68385"/>
                            <a:pt x="143479" y="43605"/>
                          </a:cubicBezTo>
                          <a:cubicBezTo>
                            <a:pt x="135219" y="18825"/>
                            <a:pt x="119731" y="2304"/>
                            <a:pt x="106308" y="239"/>
                          </a:cubicBezTo>
                          <a:close/>
                        </a:path>
                      </a:pathLst>
                    </a:custGeom>
                    <a:solidFill>
                      <a:srgbClr val="595959"/>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40" name="Straight Connector 239">
                      <a:extLst>
                        <a:ext uri="{FF2B5EF4-FFF2-40B4-BE49-F238E27FC236}">
                          <a16:creationId xmlns:a16="http://schemas.microsoft.com/office/drawing/2014/main" id="{F3516AA9-C1E1-2841-AC83-CE558E2A98A0}"/>
                        </a:ext>
                      </a:extLst>
                    </p:cNvPr>
                    <p:cNvCxnSpPr/>
                    <p:nvPr/>
                  </p:nvCxnSpPr>
                  <p:spPr>
                    <a:xfrm rot="336844">
                      <a:off x="3538746" y="5803476"/>
                      <a:ext cx="2339" cy="104279"/>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542" name="Freeform 541">
                    <a:extLst>
                      <a:ext uri="{FF2B5EF4-FFF2-40B4-BE49-F238E27FC236}">
                        <a16:creationId xmlns:a16="http://schemas.microsoft.com/office/drawing/2014/main" id="{EAE7F62B-39D9-E84B-A9A8-E34CB9233D9A}"/>
                      </a:ext>
                    </a:extLst>
                  </p:cNvPr>
                  <p:cNvSpPr/>
                  <p:nvPr/>
                </p:nvSpPr>
                <p:spPr>
                  <a:xfrm rot="272854">
                    <a:off x="1939589" y="5746988"/>
                    <a:ext cx="326120" cy="45719"/>
                  </a:xfrm>
                  <a:custGeom>
                    <a:avLst/>
                    <a:gdLst>
                      <a:gd name="connsiteX0" fmla="*/ 0 w 342900"/>
                      <a:gd name="connsiteY0" fmla="*/ 23063 h 23063"/>
                      <a:gd name="connsiteX1" fmla="*/ 69850 w 342900"/>
                      <a:gd name="connsiteY1" fmla="*/ 10363 h 23063"/>
                      <a:gd name="connsiteX2" fmla="*/ 155575 w 342900"/>
                      <a:gd name="connsiteY2" fmla="*/ 838 h 23063"/>
                      <a:gd name="connsiteX3" fmla="*/ 231775 w 342900"/>
                      <a:gd name="connsiteY3" fmla="*/ 838 h 23063"/>
                      <a:gd name="connsiteX4" fmla="*/ 323850 w 342900"/>
                      <a:gd name="connsiteY4" fmla="*/ 4013 h 23063"/>
                      <a:gd name="connsiteX5" fmla="*/ 342900 w 342900"/>
                      <a:gd name="connsiteY5" fmla="*/ 4013 h 23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900" h="23063">
                        <a:moveTo>
                          <a:pt x="0" y="23063"/>
                        </a:moveTo>
                        <a:cubicBezTo>
                          <a:pt x="21960" y="18565"/>
                          <a:pt x="43921" y="14067"/>
                          <a:pt x="69850" y="10363"/>
                        </a:cubicBezTo>
                        <a:cubicBezTo>
                          <a:pt x="95779" y="6659"/>
                          <a:pt x="128588" y="2425"/>
                          <a:pt x="155575" y="838"/>
                        </a:cubicBezTo>
                        <a:cubicBezTo>
                          <a:pt x="182562" y="-749"/>
                          <a:pt x="203729" y="309"/>
                          <a:pt x="231775" y="838"/>
                        </a:cubicBezTo>
                        <a:cubicBezTo>
                          <a:pt x="259821" y="1367"/>
                          <a:pt x="305329" y="3484"/>
                          <a:pt x="323850" y="4013"/>
                        </a:cubicBezTo>
                        <a:cubicBezTo>
                          <a:pt x="342371" y="4542"/>
                          <a:pt x="342635" y="4277"/>
                          <a:pt x="342900" y="4013"/>
                        </a:cubicBezTo>
                      </a:path>
                    </a:pathLst>
                  </a:custGeom>
                  <a:noFill/>
                  <a:ln w="6350">
                    <a:solidFill>
                      <a:schemeClr val="bg1">
                        <a:lumMod val="50000"/>
                      </a:schemeClr>
                    </a:solidFill>
                    <a:prstDash val="sysDash"/>
                    <a:tailEnd type="triangle"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9" name="Group 229">
                    <a:extLst>
                      <a:ext uri="{FF2B5EF4-FFF2-40B4-BE49-F238E27FC236}">
                        <a16:creationId xmlns:a16="http://schemas.microsoft.com/office/drawing/2014/main" id="{B2C9528C-ADE3-194F-B5CD-C5B7B9741328}"/>
                      </a:ext>
                    </a:extLst>
                  </p:cNvPr>
                  <p:cNvGrpSpPr>
                    <a:grpSpLocks noChangeAspect="1"/>
                  </p:cNvGrpSpPr>
                  <p:nvPr/>
                </p:nvGrpSpPr>
                <p:grpSpPr>
                  <a:xfrm rot="20208885" flipH="1" flipV="1">
                    <a:off x="2019412" y="5569903"/>
                    <a:ext cx="63383" cy="448859"/>
                    <a:chOff x="2451451" y="4604458"/>
                    <a:chExt cx="503647" cy="3566909"/>
                  </a:xfrm>
                </p:grpSpPr>
                <p:grpSp>
                  <p:nvGrpSpPr>
                    <p:cNvPr id="421" name="Group 230">
                      <a:extLst>
                        <a:ext uri="{FF2B5EF4-FFF2-40B4-BE49-F238E27FC236}">
                          <a16:creationId xmlns:a16="http://schemas.microsoft.com/office/drawing/2014/main" id="{C7073D48-63ED-FD4A-BE4D-5609AA3613E1}"/>
                        </a:ext>
                      </a:extLst>
                    </p:cNvPr>
                    <p:cNvGrpSpPr/>
                    <p:nvPr/>
                  </p:nvGrpSpPr>
                  <p:grpSpPr>
                    <a:xfrm>
                      <a:off x="2451451" y="4604458"/>
                      <a:ext cx="503647" cy="3566909"/>
                      <a:chOff x="2451451" y="4604458"/>
                      <a:chExt cx="503647" cy="3566909"/>
                    </a:xfrm>
                  </p:grpSpPr>
                  <p:sp>
                    <p:nvSpPr>
                      <p:cNvPr id="428" name="Rectangle 237">
                        <a:extLst>
                          <a:ext uri="{FF2B5EF4-FFF2-40B4-BE49-F238E27FC236}">
                            <a16:creationId xmlns:a16="http://schemas.microsoft.com/office/drawing/2014/main" id="{82664704-42D3-7E41-9878-6EC41AADD77C}"/>
                          </a:ext>
                        </a:extLst>
                      </p:cNvPr>
                      <p:cNvSpPr/>
                      <p:nvPr/>
                    </p:nvSpPr>
                    <p:spPr>
                      <a:xfrm>
                        <a:off x="2608146" y="5848195"/>
                        <a:ext cx="130098" cy="198034"/>
                      </a:xfrm>
                      <a:prstGeom prst="rect">
                        <a:avLst/>
                      </a:prstGeom>
                      <a:solidFill>
                        <a:srgbClr val="FFFFFF"/>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9" name="Freeform 238">
                        <a:extLst>
                          <a:ext uri="{FF2B5EF4-FFF2-40B4-BE49-F238E27FC236}">
                            <a16:creationId xmlns:a16="http://schemas.microsoft.com/office/drawing/2014/main" id="{EC3F79B7-4281-A743-9E72-563FE5E4D87F}"/>
                          </a:ext>
                        </a:extLst>
                      </p:cNvPr>
                      <p:cNvSpPr/>
                      <p:nvPr/>
                    </p:nvSpPr>
                    <p:spPr>
                      <a:xfrm>
                        <a:off x="2582375" y="5432883"/>
                        <a:ext cx="187044" cy="420360"/>
                      </a:xfrm>
                      <a:custGeom>
                        <a:avLst/>
                        <a:gdLst>
                          <a:gd name="connsiteX0" fmla="*/ 106308 w 187044"/>
                          <a:gd name="connsiteY0" fmla="*/ 239 h 420360"/>
                          <a:gd name="connsiteX1" fmla="*/ 62942 w 187044"/>
                          <a:gd name="connsiteY1" fmla="*/ 31215 h 420360"/>
                          <a:gd name="connsiteX2" fmla="*/ 38162 w 187044"/>
                          <a:gd name="connsiteY2" fmla="*/ 130337 h 420360"/>
                          <a:gd name="connsiteX3" fmla="*/ 13381 w 187044"/>
                          <a:gd name="connsiteY3" fmla="*/ 192288 h 420360"/>
                          <a:gd name="connsiteX4" fmla="*/ 991 w 187044"/>
                          <a:gd name="connsiteY4" fmla="*/ 378141 h 420360"/>
                          <a:gd name="connsiteX5" fmla="*/ 13381 w 187044"/>
                          <a:gd name="connsiteY5" fmla="*/ 415312 h 420360"/>
                          <a:gd name="connsiteX6" fmla="*/ 112503 w 187044"/>
                          <a:gd name="connsiteY6" fmla="*/ 415312 h 420360"/>
                          <a:gd name="connsiteX7" fmla="*/ 174454 w 187044"/>
                          <a:gd name="connsiteY7" fmla="*/ 415312 h 420360"/>
                          <a:gd name="connsiteX8" fmla="*/ 186845 w 187044"/>
                          <a:gd name="connsiteY8" fmla="*/ 347166 h 420360"/>
                          <a:gd name="connsiteX9" fmla="*/ 180649 w 187044"/>
                          <a:gd name="connsiteY9" fmla="*/ 223263 h 420360"/>
                          <a:gd name="connsiteX10" fmla="*/ 162064 w 187044"/>
                          <a:gd name="connsiteY10" fmla="*/ 148922 h 420360"/>
                          <a:gd name="connsiteX11" fmla="*/ 143479 w 187044"/>
                          <a:gd name="connsiteY11" fmla="*/ 43605 h 420360"/>
                          <a:gd name="connsiteX12" fmla="*/ 106308 w 187044"/>
                          <a:gd name="connsiteY12" fmla="*/ 239 h 420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7044" h="420360">
                            <a:moveTo>
                              <a:pt x="106308" y="239"/>
                            </a:moveTo>
                            <a:cubicBezTo>
                              <a:pt x="92885" y="-1826"/>
                              <a:pt x="74300" y="9532"/>
                              <a:pt x="62942" y="31215"/>
                            </a:cubicBezTo>
                            <a:cubicBezTo>
                              <a:pt x="51584" y="52898"/>
                              <a:pt x="46422" y="103492"/>
                              <a:pt x="38162" y="130337"/>
                            </a:cubicBezTo>
                            <a:cubicBezTo>
                              <a:pt x="29902" y="157183"/>
                              <a:pt x="19576" y="150987"/>
                              <a:pt x="13381" y="192288"/>
                            </a:cubicBezTo>
                            <a:cubicBezTo>
                              <a:pt x="7186" y="233589"/>
                              <a:pt x="991" y="340970"/>
                              <a:pt x="991" y="378141"/>
                            </a:cubicBezTo>
                            <a:cubicBezTo>
                              <a:pt x="991" y="415312"/>
                              <a:pt x="-5204" y="409117"/>
                              <a:pt x="13381" y="415312"/>
                            </a:cubicBezTo>
                            <a:cubicBezTo>
                              <a:pt x="31966" y="421507"/>
                              <a:pt x="112503" y="415312"/>
                              <a:pt x="112503" y="415312"/>
                            </a:cubicBezTo>
                            <a:cubicBezTo>
                              <a:pt x="139348" y="415312"/>
                              <a:pt x="162064" y="426670"/>
                              <a:pt x="174454" y="415312"/>
                            </a:cubicBezTo>
                            <a:cubicBezTo>
                              <a:pt x="186844" y="403954"/>
                              <a:pt x="185813" y="379174"/>
                              <a:pt x="186845" y="347166"/>
                            </a:cubicBezTo>
                            <a:cubicBezTo>
                              <a:pt x="187877" y="315158"/>
                              <a:pt x="184779" y="256304"/>
                              <a:pt x="180649" y="223263"/>
                            </a:cubicBezTo>
                            <a:cubicBezTo>
                              <a:pt x="176519" y="190222"/>
                              <a:pt x="168259" y="178865"/>
                              <a:pt x="162064" y="148922"/>
                            </a:cubicBezTo>
                            <a:cubicBezTo>
                              <a:pt x="155869" y="118979"/>
                              <a:pt x="151739" y="68385"/>
                              <a:pt x="143479" y="43605"/>
                            </a:cubicBezTo>
                            <a:cubicBezTo>
                              <a:pt x="135219" y="18825"/>
                              <a:pt x="119731" y="2304"/>
                              <a:pt x="106308" y="239"/>
                            </a:cubicBezTo>
                            <a:close/>
                          </a:path>
                        </a:pathLst>
                      </a:custGeom>
                      <a:solidFill>
                        <a:srgbClr val="595959"/>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0" name="Straight Connector 239">
                        <a:extLst>
                          <a:ext uri="{FF2B5EF4-FFF2-40B4-BE49-F238E27FC236}">
                            <a16:creationId xmlns:a16="http://schemas.microsoft.com/office/drawing/2014/main" id="{BC355CB5-40E7-E646-B792-184E4E7C3D9D}"/>
                          </a:ext>
                        </a:extLst>
                      </p:cNvPr>
                      <p:cNvCxnSpPr/>
                      <p:nvPr/>
                    </p:nvCxnSpPr>
                    <p:spPr>
                      <a:xfrm flipH="1" flipV="1">
                        <a:off x="2670098" y="4604458"/>
                        <a:ext cx="18585" cy="828664"/>
                      </a:xfrm>
                      <a:prstGeom prst="line">
                        <a:avLst/>
                      </a:prstGeom>
                      <a:ln w="3175">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31" name="Rectangle 240">
                        <a:extLst>
                          <a:ext uri="{FF2B5EF4-FFF2-40B4-BE49-F238E27FC236}">
                            <a16:creationId xmlns:a16="http://schemas.microsoft.com/office/drawing/2014/main" id="{864D1A86-4602-014B-A845-4D7455465B2C}"/>
                          </a:ext>
                        </a:extLst>
                      </p:cNvPr>
                      <p:cNvSpPr/>
                      <p:nvPr/>
                    </p:nvSpPr>
                    <p:spPr>
                      <a:xfrm>
                        <a:off x="2611244" y="7496374"/>
                        <a:ext cx="164370" cy="637821"/>
                      </a:xfrm>
                      <a:prstGeom prst="rect">
                        <a:avLst/>
                      </a:prstGeom>
                      <a:solidFill>
                        <a:srgbClr val="FFFFFF"/>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2" name="Oval 241">
                        <a:extLst>
                          <a:ext uri="{FF2B5EF4-FFF2-40B4-BE49-F238E27FC236}">
                            <a16:creationId xmlns:a16="http://schemas.microsoft.com/office/drawing/2014/main" id="{F564FDCB-A586-C242-A559-2A574322511D}"/>
                          </a:ext>
                        </a:extLst>
                      </p:cNvPr>
                      <p:cNvSpPr/>
                      <p:nvPr/>
                    </p:nvSpPr>
                    <p:spPr>
                      <a:xfrm>
                        <a:off x="2521364" y="7985513"/>
                        <a:ext cx="384148" cy="185854"/>
                      </a:xfrm>
                      <a:prstGeom prst="ellipse">
                        <a:avLst/>
                      </a:prstGeom>
                      <a:solidFill>
                        <a:schemeClr val="bg1"/>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3" name="Freeform 242">
                        <a:extLst>
                          <a:ext uri="{FF2B5EF4-FFF2-40B4-BE49-F238E27FC236}">
                            <a16:creationId xmlns:a16="http://schemas.microsoft.com/office/drawing/2014/main" id="{F48DBB3A-913C-CD4B-8789-2C80746556E7}"/>
                          </a:ext>
                        </a:extLst>
                      </p:cNvPr>
                      <p:cNvSpPr/>
                      <p:nvPr/>
                    </p:nvSpPr>
                    <p:spPr>
                      <a:xfrm>
                        <a:off x="2527559" y="5965474"/>
                        <a:ext cx="329558" cy="1568071"/>
                      </a:xfrm>
                      <a:custGeom>
                        <a:avLst/>
                        <a:gdLst>
                          <a:gd name="connsiteX0" fmla="*/ 297417 w 329558"/>
                          <a:gd name="connsiteY0" fmla="*/ 56185 h 1568071"/>
                          <a:gd name="connsiteX1" fmla="*/ 198295 w 329558"/>
                          <a:gd name="connsiteY1" fmla="*/ 428 h 1568071"/>
                          <a:gd name="connsiteX2" fmla="*/ 43417 w 329558"/>
                          <a:gd name="connsiteY2" fmla="*/ 31404 h 1568071"/>
                          <a:gd name="connsiteX3" fmla="*/ 6246 w 329558"/>
                          <a:gd name="connsiteY3" fmla="*/ 49989 h 1568071"/>
                          <a:gd name="connsiteX4" fmla="*/ 51 w 329558"/>
                          <a:gd name="connsiteY4" fmla="*/ 99550 h 1568071"/>
                          <a:gd name="connsiteX5" fmla="*/ 6246 w 329558"/>
                          <a:gd name="connsiteY5" fmla="*/ 564185 h 1568071"/>
                          <a:gd name="connsiteX6" fmla="*/ 18636 w 329558"/>
                          <a:gd name="connsiteY6" fmla="*/ 1431502 h 1568071"/>
                          <a:gd name="connsiteX7" fmla="*/ 198295 w 329558"/>
                          <a:gd name="connsiteY7" fmla="*/ 1567794 h 1568071"/>
                          <a:gd name="connsiteX8" fmla="*/ 316002 w 329558"/>
                          <a:gd name="connsiteY8" fmla="*/ 1462477 h 1568071"/>
                          <a:gd name="connsiteX9" fmla="*/ 328392 w 329558"/>
                          <a:gd name="connsiteY9" fmla="*/ 1313794 h 1568071"/>
                          <a:gd name="connsiteX10" fmla="*/ 328392 w 329558"/>
                          <a:gd name="connsiteY10" fmla="*/ 929697 h 1568071"/>
                          <a:gd name="connsiteX11" fmla="*/ 328392 w 329558"/>
                          <a:gd name="connsiteY11" fmla="*/ 403111 h 1568071"/>
                          <a:gd name="connsiteX12" fmla="*/ 322197 w 329558"/>
                          <a:gd name="connsiteY12" fmla="*/ 142916 h 1568071"/>
                          <a:gd name="connsiteX13" fmla="*/ 297417 w 329558"/>
                          <a:gd name="connsiteY13" fmla="*/ 56185 h 1568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9558" h="1568071">
                            <a:moveTo>
                              <a:pt x="297417" y="56185"/>
                            </a:moveTo>
                            <a:cubicBezTo>
                              <a:pt x="276767" y="32437"/>
                              <a:pt x="240628" y="4558"/>
                              <a:pt x="198295" y="428"/>
                            </a:cubicBezTo>
                            <a:cubicBezTo>
                              <a:pt x="155962" y="-3702"/>
                              <a:pt x="75425" y="23144"/>
                              <a:pt x="43417" y="31404"/>
                            </a:cubicBezTo>
                            <a:cubicBezTo>
                              <a:pt x="11409" y="39664"/>
                              <a:pt x="13474" y="38631"/>
                              <a:pt x="6246" y="49989"/>
                            </a:cubicBezTo>
                            <a:cubicBezTo>
                              <a:pt x="-982" y="61347"/>
                              <a:pt x="51" y="13851"/>
                              <a:pt x="51" y="99550"/>
                            </a:cubicBezTo>
                            <a:cubicBezTo>
                              <a:pt x="51" y="185249"/>
                              <a:pt x="3149" y="342193"/>
                              <a:pt x="6246" y="564185"/>
                            </a:cubicBezTo>
                            <a:cubicBezTo>
                              <a:pt x="9343" y="786177"/>
                              <a:pt x="-13372" y="1264234"/>
                              <a:pt x="18636" y="1431502"/>
                            </a:cubicBezTo>
                            <a:cubicBezTo>
                              <a:pt x="50644" y="1598770"/>
                              <a:pt x="148734" y="1562632"/>
                              <a:pt x="198295" y="1567794"/>
                            </a:cubicBezTo>
                            <a:cubicBezTo>
                              <a:pt x="247856" y="1572956"/>
                              <a:pt x="294319" y="1504810"/>
                              <a:pt x="316002" y="1462477"/>
                            </a:cubicBezTo>
                            <a:cubicBezTo>
                              <a:pt x="337685" y="1420144"/>
                              <a:pt x="326327" y="1402591"/>
                              <a:pt x="328392" y="1313794"/>
                            </a:cubicBezTo>
                            <a:cubicBezTo>
                              <a:pt x="330457" y="1224997"/>
                              <a:pt x="328392" y="929697"/>
                              <a:pt x="328392" y="929697"/>
                            </a:cubicBezTo>
                            <a:cubicBezTo>
                              <a:pt x="328392" y="777917"/>
                              <a:pt x="329424" y="534241"/>
                              <a:pt x="328392" y="403111"/>
                            </a:cubicBezTo>
                            <a:cubicBezTo>
                              <a:pt x="327360" y="271981"/>
                              <a:pt x="324262" y="199704"/>
                              <a:pt x="322197" y="142916"/>
                            </a:cubicBezTo>
                            <a:cubicBezTo>
                              <a:pt x="320132" y="86128"/>
                              <a:pt x="318067" y="79933"/>
                              <a:pt x="297417" y="56185"/>
                            </a:cubicBezTo>
                            <a:close/>
                          </a:path>
                        </a:pathLst>
                      </a:custGeom>
                      <a:solidFill>
                        <a:schemeClr val="bg1"/>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4" name="Freeform 243">
                        <a:extLst>
                          <a:ext uri="{FF2B5EF4-FFF2-40B4-BE49-F238E27FC236}">
                            <a16:creationId xmlns:a16="http://schemas.microsoft.com/office/drawing/2014/main" id="{234174B2-E918-8647-A9A6-8E0165140E13}"/>
                          </a:ext>
                        </a:extLst>
                      </p:cNvPr>
                      <p:cNvSpPr/>
                      <p:nvPr/>
                    </p:nvSpPr>
                    <p:spPr>
                      <a:xfrm>
                        <a:off x="2451451" y="7302800"/>
                        <a:ext cx="503647" cy="255349"/>
                      </a:xfrm>
                      <a:custGeom>
                        <a:avLst/>
                        <a:gdLst>
                          <a:gd name="connsiteX0" fmla="*/ 100939 w 503647"/>
                          <a:gd name="connsiteY0" fmla="*/ 50810 h 255349"/>
                          <a:gd name="connsiteX1" fmla="*/ 1817 w 503647"/>
                          <a:gd name="connsiteY1" fmla="*/ 193298 h 255349"/>
                          <a:gd name="connsiteX2" fmla="*/ 187671 w 503647"/>
                          <a:gd name="connsiteY2" fmla="*/ 255249 h 255349"/>
                          <a:gd name="connsiteX3" fmla="*/ 423086 w 503647"/>
                          <a:gd name="connsiteY3" fmla="*/ 180907 h 255349"/>
                          <a:gd name="connsiteX4" fmla="*/ 503622 w 503647"/>
                          <a:gd name="connsiteY4" fmla="*/ 94176 h 255349"/>
                          <a:gd name="connsiteX5" fmla="*/ 429281 w 503647"/>
                          <a:gd name="connsiteY5" fmla="*/ 7444 h 255349"/>
                          <a:gd name="connsiteX6" fmla="*/ 231037 w 503647"/>
                          <a:gd name="connsiteY6" fmla="*/ 7444 h 255349"/>
                          <a:gd name="connsiteX7" fmla="*/ 100939 w 503647"/>
                          <a:gd name="connsiteY7" fmla="*/ 50810 h 25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647" h="255349">
                            <a:moveTo>
                              <a:pt x="100939" y="50810"/>
                            </a:moveTo>
                            <a:cubicBezTo>
                              <a:pt x="62736" y="81786"/>
                              <a:pt x="-12638" y="159225"/>
                              <a:pt x="1817" y="193298"/>
                            </a:cubicBezTo>
                            <a:cubicBezTo>
                              <a:pt x="16272" y="227371"/>
                              <a:pt x="117460" y="257314"/>
                              <a:pt x="187671" y="255249"/>
                            </a:cubicBezTo>
                            <a:cubicBezTo>
                              <a:pt x="257882" y="253184"/>
                              <a:pt x="370427" y="207753"/>
                              <a:pt x="423086" y="180907"/>
                            </a:cubicBezTo>
                            <a:cubicBezTo>
                              <a:pt x="475745" y="154061"/>
                              <a:pt x="502590" y="123086"/>
                              <a:pt x="503622" y="94176"/>
                            </a:cubicBezTo>
                            <a:cubicBezTo>
                              <a:pt x="504654" y="65266"/>
                              <a:pt x="474712" y="21899"/>
                              <a:pt x="429281" y="7444"/>
                            </a:cubicBezTo>
                            <a:cubicBezTo>
                              <a:pt x="383850" y="-7011"/>
                              <a:pt x="283696" y="3314"/>
                              <a:pt x="231037" y="7444"/>
                            </a:cubicBezTo>
                            <a:cubicBezTo>
                              <a:pt x="178378" y="11574"/>
                              <a:pt x="139142" y="19834"/>
                              <a:pt x="100939" y="50810"/>
                            </a:cubicBezTo>
                            <a:close/>
                          </a:path>
                        </a:pathLst>
                      </a:custGeom>
                      <a:solidFill>
                        <a:srgbClr val="FFFFFF"/>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22" name="Freeform 231">
                      <a:extLst>
                        <a:ext uri="{FF2B5EF4-FFF2-40B4-BE49-F238E27FC236}">
                          <a16:creationId xmlns:a16="http://schemas.microsoft.com/office/drawing/2014/main" id="{C4C4C4FF-8243-BB43-A297-70C262126A14}"/>
                        </a:ext>
                      </a:extLst>
                    </p:cNvPr>
                    <p:cNvSpPr/>
                    <p:nvPr/>
                  </p:nvSpPr>
                  <p:spPr>
                    <a:xfrm>
                      <a:off x="2556125" y="6002352"/>
                      <a:ext cx="280595" cy="961569"/>
                    </a:xfrm>
                    <a:custGeom>
                      <a:avLst/>
                      <a:gdLst>
                        <a:gd name="connsiteX0" fmla="*/ 91826 w 280595"/>
                        <a:gd name="connsiteY0" fmla="*/ 6531 h 961569"/>
                        <a:gd name="connsiteX1" fmla="*/ 14073 w 280595"/>
                        <a:gd name="connsiteY1" fmla="*/ 32450 h 961569"/>
                        <a:gd name="connsiteX2" fmla="*/ 1114 w 280595"/>
                        <a:gd name="connsiteY2" fmla="*/ 67009 h 961569"/>
                        <a:gd name="connsiteX3" fmla="*/ 9753 w 280595"/>
                        <a:gd name="connsiteY3" fmla="*/ 343478 h 961569"/>
                        <a:gd name="connsiteX4" fmla="*/ 14073 w 280595"/>
                        <a:gd name="connsiteY4" fmla="*/ 658826 h 961569"/>
                        <a:gd name="connsiteX5" fmla="*/ 5433 w 280595"/>
                        <a:gd name="connsiteY5" fmla="*/ 918016 h 961569"/>
                        <a:gd name="connsiteX6" fmla="*/ 109105 w 280595"/>
                        <a:gd name="connsiteY6" fmla="*/ 961214 h 961569"/>
                        <a:gd name="connsiteX7" fmla="*/ 247334 w 280595"/>
                        <a:gd name="connsiteY7" fmla="*/ 918016 h 961569"/>
                        <a:gd name="connsiteX8" fmla="*/ 277572 w 280595"/>
                        <a:gd name="connsiteY8" fmla="*/ 840259 h 961569"/>
                        <a:gd name="connsiteX9" fmla="*/ 277572 w 280595"/>
                        <a:gd name="connsiteY9" fmla="*/ 486033 h 961569"/>
                        <a:gd name="connsiteX10" fmla="*/ 260293 w 280595"/>
                        <a:gd name="connsiteY10" fmla="*/ 75649 h 961569"/>
                        <a:gd name="connsiteX11" fmla="*/ 165261 w 280595"/>
                        <a:gd name="connsiteY11" fmla="*/ 6531 h 961569"/>
                        <a:gd name="connsiteX12" fmla="*/ 91826 w 280595"/>
                        <a:gd name="connsiteY12" fmla="*/ 6531 h 961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0595" h="961569">
                          <a:moveTo>
                            <a:pt x="91826" y="6531"/>
                          </a:moveTo>
                          <a:cubicBezTo>
                            <a:pt x="66628" y="10851"/>
                            <a:pt x="29192" y="22370"/>
                            <a:pt x="14073" y="32450"/>
                          </a:cubicBezTo>
                          <a:cubicBezTo>
                            <a:pt x="-1046" y="42530"/>
                            <a:pt x="1834" y="15171"/>
                            <a:pt x="1114" y="67009"/>
                          </a:cubicBezTo>
                          <a:cubicBezTo>
                            <a:pt x="394" y="118847"/>
                            <a:pt x="7593" y="244842"/>
                            <a:pt x="9753" y="343478"/>
                          </a:cubicBezTo>
                          <a:cubicBezTo>
                            <a:pt x="11913" y="442114"/>
                            <a:pt x="14793" y="563070"/>
                            <a:pt x="14073" y="658826"/>
                          </a:cubicBezTo>
                          <a:cubicBezTo>
                            <a:pt x="13353" y="754582"/>
                            <a:pt x="-10406" y="867618"/>
                            <a:pt x="5433" y="918016"/>
                          </a:cubicBezTo>
                          <a:cubicBezTo>
                            <a:pt x="21272" y="968414"/>
                            <a:pt x="68788" y="961214"/>
                            <a:pt x="109105" y="961214"/>
                          </a:cubicBezTo>
                          <a:cubicBezTo>
                            <a:pt x="149422" y="961214"/>
                            <a:pt x="219256" y="938175"/>
                            <a:pt x="247334" y="918016"/>
                          </a:cubicBezTo>
                          <a:cubicBezTo>
                            <a:pt x="275412" y="897857"/>
                            <a:pt x="272532" y="912256"/>
                            <a:pt x="277572" y="840259"/>
                          </a:cubicBezTo>
                          <a:cubicBezTo>
                            <a:pt x="282612" y="768262"/>
                            <a:pt x="280452" y="613468"/>
                            <a:pt x="277572" y="486033"/>
                          </a:cubicBezTo>
                          <a:cubicBezTo>
                            <a:pt x="274692" y="358598"/>
                            <a:pt x="279012" y="155566"/>
                            <a:pt x="260293" y="75649"/>
                          </a:cubicBezTo>
                          <a:cubicBezTo>
                            <a:pt x="241575" y="-4268"/>
                            <a:pt x="192619" y="18770"/>
                            <a:pt x="165261" y="6531"/>
                          </a:cubicBezTo>
                          <a:cubicBezTo>
                            <a:pt x="137903" y="-5708"/>
                            <a:pt x="117024" y="2211"/>
                            <a:pt x="91826" y="6531"/>
                          </a:cubicBezTo>
                          <a:close/>
                        </a:path>
                      </a:pathLst>
                    </a:custGeom>
                    <a:solidFill>
                      <a:srgbClr val="00FF00"/>
                    </a:solidFill>
                    <a:ln w="3175">
                      <a:solidFill>
                        <a:srgbClr val="008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3" name="Freeform 232">
                      <a:extLst>
                        <a:ext uri="{FF2B5EF4-FFF2-40B4-BE49-F238E27FC236}">
                          <a16:creationId xmlns:a16="http://schemas.microsoft.com/office/drawing/2014/main" id="{93EA2620-F5D9-8A48-8C3D-46738AC85F2F}"/>
                        </a:ext>
                      </a:extLst>
                    </p:cNvPr>
                    <p:cNvSpPr/>
                    <p:nvPr/>
                  </p:nvSpPr>
                  <p:spPr>
                    <a:xfrm>
                      <a:off x="2527001" y="6073681"/>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4" name="Freeform 233">
                      <a:extLst>
                        <a:ext uri="{FF2B5EF4-FFF2-40B4-BE49-F238E27FC236}">
                          <a16:creationId xmlns:a16="http://schemas.microsoft.com/office/drawing/2014/main" id="{554BA935-318D-334C-87FF-BA147927CCC6}"/>
                        </a:ext>
                      </a:extLst>
                    </p:cNvPr>
                    <p:cNvSpPr/>
                    <p:nvPr/>
                  </p:nvSpPr>
                  <p:spPr>
                    <a:xfrm>
                      <a:off x="2523230" y="6320213"/>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5" name="Freeform 234">
                      <a:extLst>
                        <a:ext uri="{FF2B5EF4-FFF2-40B4-BE49-F238E27FC236}">
                          <a16:creationId xmlns:a16="http://schemas.microsoft.com/office/drawing/2014/main" id="{59E29A0D-37D7-3F45-B8C3-C7E7D919BFE1}"/>
                        </a:ext>
                      </a:extLst>
                    </p:cNvPr>
                    <p:cNvSpPr/>
                    <p:nvPr/>
                  </p:nvSpPr>
                  <p:spPr>
                    <a:xfrm>
                      <a:off x="2537495" y="6566745"/>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6" name="Freeform 235">
                      <a:extLst>
                        <a:ext uri="{FF2B5EF4-FFF2-40B4-BE49-F238E27FC236}">
                          <a16:creationId xmlns:a16="http://schemas.microsoft.com/office/drawing/2014/main" id="{DA6354F0-9623-2D4A-9799-9D153144F5FF}"/>
                        </a:ext>
                      </a:extLst>
                    </p:cNvPr>
                    <p:cNvSpPr/>
                    <p:nvPr/>
                  </p:nvSpPr>
                  <p:spPr>
                    <a:xfrm>
                      <a:off x="2527559" y="6813277"/>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7" name="Freeform 236">
                      <a:extLst>
                        <a:ext uri="{FF2B5EF4-FFF2-40B4-BE49-F238E27FC236}">
                          <a16:creationId xmlns:a16="http://schemas.microsoft.com/office/drawing/2014/main" id="{C79E6511-9A88-5D40-B06D-726732D04E00}"/>
                        </a:ext>
                      </a:extLst>
                    </p:cNvPr>
                    <p:cNvSpPr/>
                    <p:nvPr/>
                  </p:nvSpPr>
                  <p:spPr>
                    <a:xfrm>
                      <a:off x="2532533" y="7059808"/>
                      <a:ext cx="146868" cy="25919"/>
                    </a:xfrm>
                    <a:custGeom>
                      <a:avLst/>
                      <a:gdLst>
                        <a:gd name="connsiteX0" fmla="*/ 0 w 146868"/>
                        <a:gd name="connsiteY0" fmla="*/ 25919 h 25919"/>
                        <a:gd name="connsiteX1" fmla="*/ 73434 w 146868"/>
                        <a:gd name="connsiteY1" fmla="*/ 4320 h 25919"/>
                        <a:gd name="connsiteX2" fmla="*/ 146868 w 146868"/>
                        <a:gd name="connsiteY2" fmla="*/ 0 h 25919"/>
                      </a:gdLst>
                      <a:ahLst/>
                      <a:cxnLst>
                        <a:cxn ang="0">
                          <a:pos x="connsiteX0" y="connsiteY0"/>
                        </a:cxn>
                        <a:cxn ang="0">
                          <a:pos x="connsiteX1" y="connsiteY1"/>
                        </a:cxn>
                        <a:cxn ang="0">
                          <a:pos x="connsiteX2" y="connsiteY2"/>
                        </a:cxn>
                      </a:cxnLst>
                      <a:rect l="l" t="t" r="r" b="b"/>
                      <a:pathLst>
                        <a:path w="146868" h="25919">
                          <a:moveTo>
                            <a:pt x="0" y="25919"/>
                          </a:moveTo>
                          <a:cubicBezTo>
                            <a:pt x="24478" y="17279"/>
                            <a:pt x="48956" y="8640"/>
                            <a:pt x="73434" y="4320"/>
                          </a:cubicBezTo>
                          <a:cubicBezTo>
                            <a:pt x="97912" y="0"/>
                            <a:pt x="122390" y="0"/>
                            <a:pt x="146868" y="0"/>
                          </a:cubicBezTo>
                        </a:path>
                      </a:pathLst>
                    </a:custGeom>
                    <a:ln w="3175">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543" name="TextBox 542">
                    <a:extLst>
                      <a:ext uri="{FF2B5EF4-FFF2-40B4-BE49-F238E27FC236}">
                        <a16:creationId xmlns:a16="http://schemas.microsoft.com/office/drawing/2014/main" id="{B836147E-B948-1144-9ADF-D1AA3D75AE9A}"/>
                      </a:ext>
                    </a:extLst>
                  </p:cNvPr>
                  <p:cNvSpPr txBox="1"/>
                  <p:nvPr/>
                </p:nvSpPr>
                <p:spPr>
                  <a:xfrm>
                    <a:off x="1934543" y="5489359"/>
                    <a:ext cx="242374" cy="215444"/>
                  </a:xfrm>
                  <a:prstGeom prst="rect">
                    <a:avLst/>
                  </a:prstGeom>
                  <a:noFill/>
                </p:spPr>
                <p:txBody>
                  <a:bodyPr wrap="none" rtlCol="0">
                    <a:spAutoFit/>
                  </a:bodyPr>
                  <a:lstStyle/>
                  <a:p>
                    <a:r>
                      <a:rPr lang="en-US" sz="800" b="1" dirty="0">
                        <a:solidFill>
                          <a:schemeClr val="tx1">
                            <a:lumMod val="65000"/>
                            <a:lumOff val="35000"/>
                          </a:schemeClr>
                        </a:solidFill>
                        <a:latin typeface="Arial" panose="020B0604020202020204" pitchFamily="34" charset="0"/>
                        <a:cs typeface="Arial" panose="020B0604020202020204" pitchFamily="34" charset="0"/>
                      </a:rPr>
                      <a:t>a</a:t>
                    </a:r>
                  </a:p>
                </p:txBody>
              </p:sp>
              <p:sp>
                <p:nvSpPr>
                  <p:cNvPr id="544" name="TextBox 543">
                    <a:extLst>
                      <a:ext uri="{FF2B5EF4-FFF2-40B4-BE49-F238E27FC236}">
                        <a16:creationId xmlns:a16="http://schemas.microsoft.com/office/drawing/2014/main" id="{7F53DBC1-30B9-BF48-8A59-CCB375A1CD80}"/>
                      </a:ext>
                    </a:extLst>
                  </p:cNvPr>
                  <p:cNvSpPr txBox="1"/>
                  <p:nvPr/>
                </p:nvSpPr>
                <p:spPr>
                  <a:xfrm>
                    <a:off x="2398759" y="5915588"/>
                    <a:ext cx="242374" cy="215444"/>
                  </a:xfrm>
                  <a:prstGeom prst="rect">
                    <a:avLst/>
                  </a:prstGeom>
                  <a:noFill/>
                </p:spPr>
                <p:txBody>
                  <a:bodyPr wrap="none" rtlCol="0">
                    <a:spAutoFit/>
                  </a:bodyPr>
                  <a:lstStyle/>
                  <a:p>
                    <a:r>
                      <a:rPr lang="en-US" sz="800" b="1" dirty="0">
                        <a:solidFill>
                          <a:schemeClr val="tx1">
                            <a:lumMod val="65000"/>
                            <a:lumOff val="35000"/>
                          </a:schemeClr>
                        </a:solidFill>
                        <a:latin typeface="Arial" panose="020B0604020202020204" pitchFamily="34" charset="0"/>
                        <a:cs typeface="Arial" panose="020B0604020202020204" pitchFamily="34" charset="0"/>
                      </a:rPr>
                      <a:t>c</a:t>
                    </a:r>
                  </a:p>
                </p:txBody>
              </p:sp>
              <p:sp>
                <p:nvSpPr>
                  <p:cNvPr id="545" name="TextBox 544">
                    <a:extLst>
                      <a:ext uri="{FF2B5EF4-FFF2-40B4-BE49-F238E27FC236}">
                        <a16:creationId xmlns:a16="http://schemas.microsoft.com/office/drawing/2014/main" id="{E2446FE7-FD23-7640-B324-137C15B5C3C1}"/>
                      </a:ext>
                    </a:extLst>
                  </p:cNvPr>
                  <p:cNvSpPr txBox="1"/>
                  <p:nvPr/>
                </p:nvSpPr>
                <p:spPr>
                  <a:xfrm>
                    <a:off x="2411899" y="5524230"/>
                    <a:ext cx="247184" cy="215444"/>
                  </a:xfrm>
                  <a:prstGeom prst="rect">
                    <a:avLst/>
                  </a:prstGeom>
                  <a:noFill/>
                </p:spPr>
                <p:txBody>
                  <a:bodyPr wrap="none" rtlCol="0">
                    <a:spAutoFit/>
                  </a:bodyPr>
                  <a:lstStyle/>
                  <a:p>
                    <a:r>
                      <a:rPr lang="en-US" sz="800" b="1" dirty="0">
                        <a:solidFill>
                          <a:schemeClr val="tx1">
                            <a:lumMod val="65000"/>
                            <a:lumOff val="35000"/>
                          </a:schemeClr>
                        </a:solidFill>
                        <a:latin typeface="Arial" panose="020B0604020202020204" pitchFamily="34" charset="0"/>
                        <a:cs typeface="Arial" panose="020B0604020202020204" pitchFamily="34" charset="0"/>
                      </a:rPr>
                      <a:t>b</a:t>
                    </a:r>
                  </a:p>
                </p:txBody>
              </p:sp>
              <p:sp>
                <p:nvSpPr>
                  <p:cNvPr id="546" name="TextBox 545">
                    <a:extLst>
                      <a:ext uri="{FF2B5EF4-FFF2-40B4-BE49-F238E27FC236}">
                        <a16:creationId xmlns:a16="http://schemas.microsoft.com/office/drawing/2014/main" id="{DB8517DC-5FC4-B047-AC27-A6FA0E9F6120}"/>
                      </a:ext>
                    </a:extLst>
                  </p:cNvPr>
                  <p:cNvSpPr txBox="1"/>
                  <p:nvPr/>
                </p:nvSpPr>
                <p:spPr>
                  <a:xfrm>
                    <a:off x="1660876" y="5676692"/>
                    <a:ext cx="247184" cy="215444"/>
                  </a:xfrm>
                  <a:prstGeom prst="rect">
                    <a:avLst/>
                  </a:prstGeom>
                  <a:noFill/>
                </p:spPr>
                <p:txBody>
                  <a:bodyPr wrap="none" rtlCol="0">
                    <a:spAutoFit/>
                  </a:bodyPr>
                  <a:lstStyle/>
                  <a:p>
                    <a:r>
                      <a:rPr lang="en-US" sz="800" b="1" dirty="0">
                        <a:solidFill>
                          <a:schemeClr val="tx1">
                            <a:lumMod val="65000"/>
                            <a:lumOff val="35000"/>
                          </a:schemeClr>
                        </a:solidFill>
                        <a:latin typeface="Arial" panose="020B0604020202020204" pitchFamily="34" charset="0"/>
                        <a:cs typeface="Arial" panose="020B0604020202020204" pitchFamily="34" charset="0"/>
                      </a:rPr>
                      <a:t>d</a:t>
                    </a:r>
                  </a:p>
                </p:txBody>
              </p:sp>
              <p:sp>
                <p:nvSpPr>
                  <p:cNvPr id="547" name="TextBox 546">
                    <a:extLst>
                      <a:ext uri="{FF2B5EF4-FFF2-40B4-BE49-F238E27FC236}">
                        <a16:creationId xmlns:a16="http://schemas.microsoft.com/office/drawing/2014/main" id="{B53C4D35-8299-7D49-A0E1-4E018885FEA4}"/>
                      </a:ext>
                    </a:extLst>
                  </p:cNvPr>
                  <p:cNvSpPr txBox="1"/>
                  <p:nvPr/>
                </p:nvSpPr>
                <p:spPr>
                  <a:xfrm>
                    <a:off x="1854470" y="5352500"/>
                    <a:ext cx="1298753" cy="246221"/>
                  </a:xfrm>
                  <a:prstGeom prst="rect">
                    <a:avLst/>
                  </a:prstGeom>
                  <a:noFill/>
                </p:spPr>
                <p:txBody>
                  <a:bodyPr wrap="none" rtlCol="0">
                    <a:spAutoFit/>
                  </a:bodyPr>
                  <a:lstStyle/>
                  <a:p>
                    <a:r>
                      <a:rPr lang="en-US" sz="1000" i="1" dirty="0">
                        <a:solidFill>
                          <a:schemeClr val="accent2">
                            <a:lumMod val="40000"/>
                            <a:lumOff val="60000"/>
                          </a:schemeClr>
                        </a:solidFill>
                        <a:latin typeface="Arial" panose="020B0604020202020204" pitchFamily="34" charset="0"/>
                        <a:cs typeface="Arial" panose="020B0604020202020204" pitchFamily="34" charset="0"/>
                      </a:rPr>
                      <a:t>immunosuppressed</a:t>
                    </a:r>
                  </a:p>
                </p:txBody>
              </p:sp>
              <p:sp>
                <p:nvSpPr>
                  <p:cNvPr id="549" name="TextBox 548">
                    <a:extLst>
                      <a:ext uri="{FF2B5EF4-FFF2-40B4-BE49-F238E27FC236}">
                        <a16:creationId xmlns:a16="http://schemas.microsoft.com/office/drawing/2014/main" id="{0AC36197-DC58-1D4D-938B-03D836F42858}"/>
                      </a:ext>
                    </a:extLst>
                  </p:cNvPr>
                  <p:cNvSpPr txBox="1"/>
                  <p:nvPr/>
                </p:nvSpPr>
                <p:spPr>
                  <a:xfrm>
                    <a:off x="1146240" y="5719721"/>
                    <a:ext cx="29206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a:t>
                    </a:r>
                  </a:p>
                </p:txBody>
              </p:sp>
              <p:sp>
                <p:nvSpPr>
                  <p:cNvPr id="550" name="TextBox 549">
                    <a:extLst>
                      <a:ext uri="{FF2B5EF4-FFF2-40B4-BE49-F238E27FC236}">
                        <a16:creationId xmlns:a16="http://schemas.microsoft.com/office/drawing/2014/main" id="{EF63AA1F-EF30-B44A-830E-51DBD7DD243E}"/>
                      </a:ext>
                    </a:extLst>
                  </p:cNvPr>
                  <p:cNvSpPr txBox="1"/>
                  <p:nvPr/>
                </p:nvSpPr>
                <p:spPr>
                  <a:xfrm>
                    <a:off x="960566" y="6654623"/>
                    <a:ext cx="1234633" cy="246221"/>
                  </a:xfrm>
                  <a:prstGeom prst="rect">
                    <a:avLst/>
                  </a:prstGeom>
                  <a:noFill/>
                </p:spPr>
                <p:txBody>
                  <a:bodyPr wrap="none" rtlCol="0">
                    <a:spAutoFit/>
                  </a:bodyPr>
                  <a:lstStyle/>
                  <a:p>
                    <a:r>
                      <a:rPr lang="en-US" sz="1000" i="1" dirty="0">
                        <a:solidFill>
                          <a:schemeClr val="tx1">
                            <a:lumMod val="50000"/>
                            <a:lumOff val="50000"/>
                          </a:schemeClr>
                        </a:solidFill>
                        <a:latin typeface="Arial" panose="020B0604020202020204" pitchFamily="34" charset="0"/>
                        <a:cs typeface="Arial" panose="020B0604020202020204" pitchFamily="34" charset="0"/>
                      </a:rPr>
                      <a:t>immunocompetent</a:t>
                    </a:r>
                  </a:p>
                </p:txBody>
              </p:sp>
              <p:sp>
                <p:nvSpPr>
                  <p:cNvPr id="551" name="Freeform 550">
                    <a:extLst>
                      <a:ext uri="{FF2B5EF4-FFF2-40B4-BE49-F238E27FC236}">
                        <a16:creationId xmlns:a16="http://schemas.microsoft.com/office/drawing/2014/main" id="{43E1968A-076A-164C-92B6-D47DBA00F1A0}"/>
                      </a:ext>
                    </a:extLst>
                  </p:cNvPr>
                  <p:cNvSpPr/>
                  <p:nvPr/>
                </p:nvSpPr>
                <p:spPr>
                  <a:xfrm>
                    <a:off x="1336498" y="5724920"/>
                    <a:ext cx="123444" cy="301752"/>
                  </a:xfrm>
                  <a:custGeom>
                    <a:avLst/>
                    <a:gdLst>
                      <a:gd name="connsiteX0" fmla="*/ 0 w 123444"/>
                      <a:gd name="connsiteY0" fmla="*/ 0 h 301752"/>
                      <a:gd name="connsiteX1" fmla="*/ 68580 w 123444"/>
                      <a:gd name="connsiteY1" fmla="*/ 128016 h 301752"/>
                      <a:gd name="connsiteX2" fmla="*/ 114300 w 123444"/>
                      <a:gd name="connsiteY2" fmla="*/ 246888 h 301752"/>
                      <a:gd name="connsiteX3" fmla="*/ 123444 w 123444"/>
                      <a:gd name="connsiteY3" fmla="*/ 301752 h 301752"/>
                    </a:gdLst>
                    <a:ahLst/>
                    <a:cxnLst>
                      <a:cxn ang="0">
                        <a:pos x="connsiteX0" y="connsiteY0"/>
                      </a:cxn>
                      <a:cxn ang="0">
                        <a:pos x="connsiteX1" y="connsiteY1"/>
                      </a:cxn>
                      <a:cxn ang="0">
                        <a:pos x="connsiteX2" y="connsiteY2"/>
                      </a:cxn>
                      <a:cxn ang="0">
                        <a:pos x="connsiteX3" y="connsiteY3"/>
                      </a:cxn>
                    </a:cxnLst>
                    <a:rect l="l" t="t" r="r" b="b"/>
                    <a:pathLst>
                      <a:path w="123444" h="301752">
                        <a:moveTo>
                          <a:pt x="0" y="0"/>
                        </a:moveTo>
                        <a:cubicBezTo>
                          <a:pt x="24765" y="43434"/>
                          <a:pt x="49530" y="86868"/>
                          <a:pt x="68580" y="128016"/>
                        </a:cubicBezTo>
                        <a:cubicBezTo>
                          <a:pt x="87630" y="169164"/>
                          <a:pt x="105156" y="217932"/>
                          <a:pt x="114300" y="246888"/>
                        </a:cubicBezTo>
                        <a:cubicBezTo>
                          <a:pt x="123444" y="275844"/>
                          <a:pt x="123444" y="288798"/>
                          <a:pt x="123444" y="301752"/>
                        </a:cubicBezTo>
                      </a:path>
                    </a:pathLst>
                  </a:custGeom>
                  <a:noFill/>
                  <a:ln>
                    <a:solidFill>
                      <a:schemeClr val="tx1"/>
                    </a:solidFill>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4" name="TextBox 553">
                    <a:extLst>
                      <a:ext uri="{FF2B5EF4-FFF2-40B4-BE49-F238E27FC236}">
                        <a16:creationId xmlns:a16="http://schemas.microsoft.com/office/drawing/2014/main" id="{C3E77E1E-915D-AD44-9F70-8318ECF4AF53}"/>
                      </a:ext>
                    </a:extLst>
                  </p:cNvPr>
                  <p:cNvSpPr txBox="1"/>
                  <p:nvPr/>
                </p:nvSpPr>
                <p:spPr>
                  <a:xfrm>
                    <a:off x="1493924" y="5393020"/>
                    <a:ext cx="25519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h</a:t>
                    </a:r>
                  </a:p>
                </p:txBody>
              </p:sp>
              <p:cxnSp>
                <p:nvCxnSpPr>
                  <p:cNvPr id="555" name="Straight Connector 270">
                    <a:extLst>
                      <a:ext uri="{FF2B5EF4-FFF2-40B4-BE49-F238E27FC236}">
                        <a16:creationId xmlns:a16="http://schemas.microsoft.com/office/drawing/2014/main" id="{77ADBD3B-06BB-8640-8B7B-8E5C9EA7E965}"/>
                      </a:ext>
                    </a:extLst>
                  </p:cNvPr>
                  <p:cNvCxnSpPr>
                    <a:cxnSpLocks/>
                  </p:cNvCxnSpPr>
                  <p:nvPr/>
                </p:nvCxnSpPr>
                <p:spPr bwMode="auto">
                  <a:xfrm rot="16200000">
                    <a:off x="3099703" y="5461913"/>
                    <a:ext cx="0" cy="720000"/>
                  </a:xfrm>
                  <a:prstGeom prst="line">
                    <a:avLst/>
                  </a:prstGeom>
                  <a:ln w="12700">
                    <a:solidFill>
                      <a:srgbClr val="000000"/>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56" name="Straight Connector 270">
                    <a:extLst>
                      <a:ext uri="{FF2B5EF4-FFF2-40B4-BE49-F238E27FC236}">
                        <a16:creationId xmlns:a16="http://schemas.microsoft.com/office/drawing/2014/main" id="{00633CBA-9F79-A743-81B2-B0E4EDCF1B68}"/>
                      </a:ext>
                    </a:extLst>
                  </p:cNvPr>
                  <p:cNvCxnSpPr>
                    <a:cxnSpLocks/>
                  </p:cNvCxnSpPr>
                  <p:nvPr/>
                </p:nvCxnSpPr>
                <p:spPr bwMode="auto">
                  <a:xfrm rot="16200000">
                    <a:off x="2838171" y="5782937"/>
                    <a:ext cx="0" cy="1224000"/>
                  </a:xfrm>
                  <a:prstGeom prst="line">
                    <a:avLst/>
                  </a:prstGeom>
                  <a:ln w="12700">
                    <a:solidFill>
                      <a:srgbClr val="000000"/>
                    </a:solidFill>
                    <a:tailEnd type="triangle" w="med" len="lg"/>
                  </a:ln>
                  <a:effectLst/>
                </p:spPr>
                <p:style>
                  <a:lnRef idx="2">
                    <a:schemeClr val="accent1"/>
                  </a:lnRef>
                  <a:fillRef idx="0">
                    <a:schemeClr val="accent1"/>
                  </a:fillRef>
                  <a:effectRef idx="1">
                    <a:schemeClr val="accent1"/>
                  </a:effectRef>
                  <a:fontRef idx="minor">
                    <a:schemeClr val="tx1"/>
                  </a:fontRef>
                </p:style>
              </p:cxnSp>
              <p:grpSp>
                <p:nvGrpSpPr>
                  <p:cNvPr id="629" name="Group 628">
                    <a:extLst>
                      <a:ext uri="{FF2B5EF4-FFF2-40B4-BE49-F238E27FC236}">
                        <a16:creationId xmlns:a16="http://schemas.microsoft.com/office/drawing/2014/main" id="{0C33DC7D-7096-AC49-843E-3094702151E2}"/>
                      </a:ext>
                    </a:extLst>
                  </p:cNvPr>
                  <p:cNvGrpSpPr/>
                  <p:nvPr/>
                </p:nvGrpSpPr>
                <p:grpSpPr>
                  <a:xfrm>
                    <a:off x="2928143" y="5756229"/>
                    <a:ext cx="220393" cy="121009"/>
                    <a:chOff x="3488711" y="5764597"/>
                    <a:chExt cx="220393" cy="121009"/>
                  </a:xfrm>
                </p:grpSpPr>
                <p:sp>
                  <p:nvSpPr>
                    <p:cNvPr id="628" name="Freeform 627">
                      <a:extLst>
                        <a:ext uri="{FF2B5EF4-FFF2-40B4-BE49-F238E27FC236}">
                          <a16:creationId xmlns:a16="http://schemas.microsoft.com/office/drawing/2014/main" id="{F456FA49-6914-5D4C-99B5-D85D87E570B7}"/>
                        </a:ext>
                      </a:extLst>
                    </p:cNvPr>
                    <p:cNvSpPr/>
                    <p:nvPr/>
                  </p:nvSpPr>
                  <p:spPr>
                    <a:xfrm>
                      <a:off x="3501669" y="5764597"/>
                      <a:ext cx="188230" cy="121009"/>
                    </a:xfrm>
                    <a:custGeom>
                      <a:avLst/>
                      <a:gdLst>
                        <a:gd name="connsiteX0" fmla="*/ 73635 w 188230"/>
                        <a:gd name="connsiteY0" fmla="*/ 14411 h 121009"/>
                        <a:gd name="connsiteX1" fmla="*/ 27915 w 188230"/>
                        <a:gd name="connsiteY1" fmla="*/ 78419 h 121009"/>
                        <a:gd name="connsiteX2" fmla="*/ 14199 w 188230"/>
                        <a:gd name="connsiteY2" fmla="*/ 96707 h 121009"/>
                        <a:gd name="connsiteX3" fmla="*/ 483 w 188230"/>
                        <a:gd name="connsiteY3" fmla="*/ 105851 h 121009"/>
                        <a:gd name="connsiteX4" fmla="*/ 32487 w 188230"/>
                        <a:gd name="connsiteY4" fmla="*/ 119567 h 121009"/>
                        <a:gd name="connsiteX5" fmla="*/ 91923 w 188230"/>
                        <a:gd name="connsiteY5" fmla="*/ 119567 h 121009"/>
                        <a:gd name="connsiteX6" fmla="*/ 119355 w 188230"/>
                        <a:gd name="connsiteY6" fmla="*/ 110423 h 121009"/>
                        <a:gd name="connsiteX7" fmla="*/ 146787 w 188230"/>
                        <a:gd name="connsiteY7" fmla="*/ 82991 h 121009"/>
                        <a:gd name="connsiteX8" fmla="*/ 169647 w 188230"/>
                        <a:gd name="connsiteY8" fmla="*/ 60131 h 121009"/>
                        <a:gd name="connsiteX9" fmla="*/ 187935 w 188230"/>
                        <a:gd name="connsiteY9" fmla="*/ 37271 h 121009"/>
                        <a:gd name="connsiteX10" fmla="*/ 178791 w 188230"/>
                        <a:gd name="connsiteY10" fmla="*/ 18983 h 121009"/>
                        <a:gd name="connsiteX11" fmla="*/ 151359 w 188230"/>
                        <a:gd name="connsiteY11" fmla="*/ 695 h 121009"/>
                        <a:gd name="connsiteX12" fmla="*/ 73635 w 188230"/>
                        <a:gd name="connsiteY12" fmla="*/ 14411 h 121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8230" h="121009">
                          <a:moveTo>
                            <a:pt x="73635" y="14411"/>
                          </a:moveTo>
                          <a:cubicBezTo>
                            <a:pt x="53061" y="27365"/>
                            <a:pt x="27915" y="78419"/>
                            <a:pt x="27915" y="78419"/>
                          </a:cubicBezTo>
                          <a:cubicBezTo>
                            <a:pt x="18009" y="92135"/>
                            <a:pt x="14199" y="96707"/>
                            <a:pt x="14199" y="96707"/>
                          </a:cubicBezTo>
                          <a:cubicBezTo>
                            <a:pt x="9627" y="101279"/>
                            <a:pt x="-2565" y="102041"/>
                            <a:pt x="483" y="105851"/>
                          </a:cubicBezTo>
                          <a:cubicBezTo>
                            <a:pt x="3531" y="109661"/>
                            <a:pt x="17247" y="117281"/>
                            <a:pt x="32487" y="119567"/>
                          </a:cubicBezTo>
                          <a:cubicBezTo>
                            <a:pt x="47727" y="121853"/>
                            <a:pt x="77445" y="121091"/>
                            <a:pt x="91923" y="119567"/>
                          </a:cubicBezTo>
                          <a:cubicBezTo>
                            <a:pt x="106401" y="118043"/>
                            <a:pt x="110211" y="116519"/>
                            <a:pt x="119355" y="110423"/>
                          </a:cubicBezTo>
                          <a:cubicBezTo>
                            <a:pt x="128499" y="104327"/>
                            <a:pt x="146787" y="82991"/>
                            <a:pt x="146787" y="82991"/>
                          </a:cubicBezTo>
                          <a:cubicBezTo>
                            <a:pt x="155169" y="74609"/>
                            <a:pt x="162789" y="67751"/>
                            <a:pt x="169647" y="60131"/>
                          </a:cubicBezTo>
                          <a:cubicBezTo>
                            <a:pt x="176505" y="52511"/>
                            <a:pt x="187935" y="37271"/>
                            <a:pt x="187935" y="37271"/>
                          </a:cubicBezTo>
                          <a:cubicBezTo>
                            <a:pt x="189459" y="30413"/>
                            <a:pt x="184887" y="25079"/>
                            <a:pt x="178791" y="18983"/>
                          </a:cubicBezTo>
                          <a:cubicBezTo>
                            <a:pt x="172695" y="12887"/>
                            <a:pt x="167361" y="2981"/>
                            <a:pt x="151359" y="695"/>
                          </a:cubicBezTo>
                          <a:cubicBezTo>
                            <a:pt x="135357" y="-1591"/>
                            <a:pt x="94209" y="1457"/>
                            <a:pt x="73635" y="14411"/>
                          </a:cubicBez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6" name="Straight Connector 625">
                      <a:extLst>
                        <a:ext uri="{FF2B5EF4-FFF2-40B4-BE49-F238E27FC236}">
                          <a16:creationId xmlns:a16="http://schemas.microsoft.com/office/drawing/2014/main" id="{B923D49A-5BE9-924C-ADA8-172F6D87792A}"/>
                        </a:ext>
                      </a:extLst>
                    </p:cNvPr>
                    <p:cNvCxnSpPr/>
                    <p:nvPr/>
                  </p:nvCxnSpPr>
                  <p:spPr>
                    <a:xfrm flipV="1">
                      <a:off x="3488711" y="5782995"/>
                      <a:ext cx="80620" cy="914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7" name="Straight Connector 626">
                      <a:extLst>
                        <a:ext uri="{FF2B5EF4-FFF2-40B4-BE49-F238E27FC236}">
                          <a16:creationId xmlns:a16="http://schemas.microsoft.com/office/drawing/2014/main" id="{F5988308-9031-3E40-B811-CC2B9D23FD65}"/>
                        </a:ext>
                      </a:extLst>
                    </p:cNvPr>
                    <p:cNvCxnSpPr/>
                    <p:nvPr/>
                  </p:nvCxnSpPr>
                  <p:spPr>
                    <a:xfrm flipV="1">
                      <a:off x="3628484" y="5782995"/>
                      <a:ext cx="80620" cy="914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30" name="TextBox 629">
                    <a:extLst>
                      <a:ext uri="{FF2B5EF4-FFF2-40B4-BE49-F238E27FC236}">
                        <a16:creationId xmlns:a16="http://schemas.microsoft.com/office/drawing/2014/main" id="{6BF7B0C3-4370-FA4D-BF43-C5F71227D52F}"/>
                      </a:ext>
                    </a:extLst>
                  </p:cNvPr>
                  <p:cNvSpPr txBox="1"/>
                  <p:nvPr/>
                </p:nvSpPr>
                <p:spPr>
                  <a:xfrm>
                    <a:off x="2633790" y="5914901"/>
                    <a:ext cx="739305" cy="400110"/>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Follow-up</a:t>
                    </a:r>
                  </a:p>
                  <a:p>
                    <a:pPr algn="ctr"/>
                    <a:r>
                      <a:rPr lang="en-US" sz="1000" i="1" dirty="0">
                        <a:solidFill>
                          <a:schemeClr val="bg1">
                            <a:lumMod val="50000"/>
                          </a:schemeClr>
                        </a:solidFill>
                        <a:latin typeface="Arial" panose="020B0604020202020204" pitchFamily="34" charset="0"/>
                        <a:cs typeface="Arial" panose="020B0604020202020204" pitchFamily="34" charset="0"/>
                      </a:rPr>
                      <a:t>(Table 2)</a:t>
                    </a:r>
                  </a:p>
                </p:txBody>
              </p:sp>
              <p:grpSp>
                <p:nvGrpSpPr>
                  <p:cNvPr id="728" name="Group 727">
                    <a:extLst>
                      <a:ext uri="{FF2B5EF4-FFF2-40B4-BE49-F238E27FC236}">
                        <a16:creationId xmlns:a16="http://schemas.microsoft.com/office/drawing/2014/main" id="{A5A9B86B-F2B7-B14C-8A62-B349BF243674}"/>
                      </a:ext>
                    </a:extLst>
                  </p:cNvPr>
                  <p:cNvGrpSpPr/>
                  <p:nvPr/>
                </p:nvGrpSpPr>
                <p:grpSpPr>
                  <a:xfrm>
                    <a:off x="3486586" y="5986638"/>
                    <a:ext cx="1009962" cy="728463"/>
                    <a:chOff x="4280001" y="5995006"/>
                    <a:chExt cx="1009962" cy="728463"/>
                  </a:xfrm>
                </p:grpSpPr>
                <p:sp>
                  <p:nvSpPr>
                    <p:cNvPr id="699" name="Freeform 698">
                      <a:extLst>
                        <a:ext uri="{FF2B5EF4-FFF2-40B4-BE49-F238E27FC236}">
                          <a16:creationId xmlns:a16="http://schemas.microsoft.com/office/drawing/2014/main" id="{B19FBB78-39A6-E941-B102-4501E43A5D62}"/>
                        </a:ext>
                      </a:extLst>
                    </p:cNvPr>
                    <p:cNvSpPr/>
                    <p:nvPr/>
                  </p:nvSpPr>
                  <p:spPr>
                    <a:xfrm>
                      <a:off x="4365249" y="6464342"/>
                      <a:ext cx="640042" cy="245945"/>
                    </a:xfrm>
                    <a:custGeom>
                      <a:avLst/>
                      <a:gdLst>
                        <a:gd name="connsiteX0" fmla="*/ 40811 w 2966194"/>
                        <a:gd name="connsiteY0" fmla="*/ 167363 h 1139803"/>
                        <a:gd name="connsiteX1" fmla="*/ 358330 w 2966194"/>
                        <a:gd name="connsiteY1" fmla="*/ 501543 h 1139803"/>
                        <a:gd name="connsiteX2" fmla="*/ 609003 w 2966194"/>
                        <a:gd name="connsiteY2" fmla="*/ 735469 h 1139803"/>
                        <a:gd name="connsiteX3" fmla="*/ 859676 w 2966194"/>
                        <a:gd name="connsiteY3" fmla="*/ 935977 h 1139803"/>
                        <a:gd name="connsiteX4" fmla="*/ 1076926 w 2966194"/>
                        <a:gd name="connsiteY4" fmla="*/ 1019522 h 1139803"/>
                        <a:gd name="connsiteX5" fmla="*/ 1511427 w 2966194"/>
                        <a:gd name="connsiteY5" fmla="*/ 802305 h 1139803"/>
                        <a:gd name="connsiteX6" fmla="*/ 1762100 w 2966194"/>
                        <a:gd name="connsiteY6" fmla="*/ 802305 h 1139803"/>
                        <a:gd name="connsiteX7" fmla="*/ 2062908 w 2966194"/>
                        <a:gd name="connsiteY7" fmla="*/ 935977 h 1139803"/>
                        <a:gd name="connsiteX8" fmla="*/ 2497408 w 2966194"/>
                        <a:gd name="connsiteY8" fmla="*/ 1069649 h 1139803"/>
                        <a:gd name="connsiteX9" fmla="*/ 2814927 w 2966194"/>
                        <a:gd name="connsiteY9" fmla="*/ 1136485 h 1139803"/>
                        <a:gd name="connsiteX10" fmla="*/ 2831639 w 2966194"/>
                        <a:gd name="connsiteY10" fmla="*/ 969395 h 1139803"/>
                        <a:gd name="connsiteX11" fmla="*/ 2798216 w 2966194"/>
                        <a:gd name="connsiteY11" fmla="*/ 785596 h 1139803"/>
                        <a:gd name="connsiteX12" fmla="*/ 2965331 w 2966194"/>
                        <a:gd name="connsiteY12" fmla="*/ 534961 h 1139803"/>
                        <a:gd name="connsiteX13" fmla="*/ 2714658 w 2966194"/>
                        <a:gd name="connsiteY13" fmla="*/ 284326 h 1139803"/>
                        <a:gd name="connsiteX14" fmla="*/ 1478004 w 2966194"/>
                        <a:gd name="connsiteY14" fmla="*/ 267617 h 1139803"/>
                        <a:gd name="connsiteX15" fmla="*/ 859676 w 2966194"/>
                        <a:gd name="connsiteY15" fmla="*/ 250908 h 1139803"/>
                        <a:gd name="connsiteX16" fmla="*/ 258061 w 2966194"/>
                        <a:gd name="connsiteY16" fmla="*/ 117236 h 1139803"/>
                        <a:gd name="connsiteX17" fmla="*/ 24099 w 2966194"/>
                        <a:gd name="connsiteY17" fmla="*/ 273 h 1139803"/>
                        <a:gd name="connsiteX18" fmla="*/ 40811 w 2966194"/>
                        <a:gd name="connsiteY18" fmla="*/ 167363 h 113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66194" h="1139803">
                          <a:moveTo>
                            <a:pt x="40811" y="167363"/>
                          </a:moveTo>
                          <a:cubicBezTo>
                            <a:pt x="96516" y="250908"/>
                            <a:pt x="263631" y="406859"/>
                            <a:pt x="358330" y="501543"/>
                          </a:cubicBezTo>
                          <a:cubicBezTo>
                            <a:pt x="453029" y="596227"/>
                            <a:pt x="525445" y="663063"/>
                            <a:pt x="609003" y="735469"/>
                          </a:cubicBezTo>
                          <a:cubicBezTo>
                            <a:pt x="692561" y="807875"/>
                            <a:pt x="781689" y="888635"/>
                            <a:pt x="859676" y="935977"/>
                          </a:cubicBezTo>
                          <a:cubicBezTo>
                            <a:pt x="937663" y="983319"/>
                            <a:pt x="968301" y="1041801"/>
                            <a:pt x="1076926" y="1019522"/>
                          </a:cubicBezTo>
                          <a:cubicBezTo>
                            <a:pt x="1185551" y="997243"/>
                            <a:pt x="1397231" y="838508"/>
                            <a:pt x="1511427" y="802305"/>
                          </a:cubicBezTo>
                          <a:cubicBezTo>
                            <a:pt x="1625623" y="766102"/>
                            <a:pt x="1670187" y="780026"/>
                            <a:pt x="1762100" y="802305"/>
                          </a:cubicBezTo>
                          <a:cubicBezTo>
                            <a:pt x="1854014" y="824584"/>
                            <a:pt x="1940357" y="891420"/>
                            <a:pt x="2062908" y="935977"/>
                          </a:cubicBezTo>
                          <a:cubicBezTo>
                            <a:pt x="2185459" y="980534"/>
                            <a:pt x="2372072" y="1036231"/>
                            <a:pt x="2497408" y="1069649"/>
                          </a:cubicBezTo>
                          <a:cubicBezTo>
                            <a:pt x="2622745" y="1103067"/>
                            <a:pt x="2759222" y="1153194"/>
                            <a:pt x="2814927" y="1136485"/>
                          </a:cubicBezTo>
                          <a:cubicBezTo>
                            <a:pt x="2870632" y="1119776"/>
                            <a:pt x="2834424" y="1027876"/>
                            <a:pt x="2831639" y="969395"/>
                          </a:cubicBezTo>
                          <a:cubicBezTo>
                            <a:pt x="2828854" y="910914"/>
                            <a:pt x="2775934" y="858002"/>
                            <a:pt x="2798216" y="785596"/>
                          </a:cubicBezTo>
                          <a:cubicBezTo>
                            <a:pt x="2820498" y="713190"/>
                            <a:pt x="2979257" y="618506"/>
                            <a:pt x="2965331" y="534961"/>
                          </a:cubicBezTo>
                          <a:cubicBezTo>
                            <a:pt x="2951405" y="451416"/>
                            <a:pt x="2962546" y="328883"/>
                            <a:pt x="2714658" y="284326"/>
                          </a:cubicBezTo>
                          <a:cubicBezTo>
                            <a:pt x="2466770" y="239769"/>
                            <a:pt x="1478004" y="267617"/>
                            <a:pt x="1478004" y="267617"/>
                          </a:cubicBezTo>
                          <a:lnTo>
                            <a:pt x="859676" y="250908"/>
                          </a:lnTo>
                          <a:cubicBezTo>
                            <a:pt x="656352" y="225844"/>
                            <a:pt x="397324" y="159008"/>
                            <a:pt x="258061" y="117236"/>
                          </a:cubicBezTo>
                          <a:cubicBezTo>
                            <a:pt x="118798" y="75464"/>
                            <a:pt x="54737" y="-5297"/>
                            <a:pt x="24099" y="273"/>
                          </a:cubicBezTo>
                          <a:cubicBezTo>
                            <a:pt x="-6539" y="5843"/>
                            <a:pt x="-14894" y="83818"/>
                            <a:pt x="40811" y="167363"/>
                          </a:cubicBezTo>
                          <a:close/>
                        </a:path>
                      </a:pathLst>
                    </a:custGeom>
                    <a:solidFill>
                      <a:schemeClr val="tx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0" name="Freeform 699">
                      <a:extLst>
                        <a:ext uri="{FF2B5EF4-FFF2-40B4-BE49-F238E27FC236}">
                          <a16:creationId xmlns:a16="http://schemas.microsoft.com/office/drawing/2014/main" id="{BE469851-B01C-B64D-807C-37F600034B6F}"/>
                        </a:ext>
                      </a:extLst>
                    </p:cNvPr>
                    <p:cNvSpPr/>
                    <p:nvPr/>
                  </p:nvSpPr>
                  <p:spPr>
                    <a:xfrm>
                      <a:off x="4956872" y="6527772"/>
                      <a:ext cx="124722" cy="84043"/>
                    </a:xfrm>
                    <a:custGeom>
                      <a:avLst/>
                      <a:gdLst>
                        <a:gd name="connsiteX0" fmla="*/ 262674 w 578013"/>
                        <a:gd name="connsiteY0" fmla="*/ 13277 h 389481"/>
                        <a:gd name="connsiteX1" fmla="*/ 304144 w 578013"/>
                        <a:gd name="connsiteY1" fmla="*/ 65114 h 389481"/>
                        <a:gd name="connsiteX2" fmla="*/ 361164 w 578013"/>
                        <a:gd name="connsiteY2" fmla="*/ 111767 h 389481"/>
                        <a:gd name="connsiteX3" fmla="*/ 381899 w 578013"/>
                        <a:gd name="connsiteY3" fmla="*/ 168788 h 389481"/>
                        <a:gd name="connsiteX4" fmla="*/ 428552 w 578013"/>
                        <a:gd name="connsiteY4" fmla="*/ 163604 h 389481"/>
                        <a:gd name="connsiteX5" fmla="*/ 501123 w 578013"/>
                        <a:gd name="connsiteY5" fmla="*/ 210257 h 389481"/>
                        <a:gd name="connsiteX6" fmla="*/ 558144 w 578013"/>
                        <a:gd name="connsiteY6" fmla="*/ 241359 h 389481"/>
                        <a:gd name="connsiteX7" fmla="*/ 573695 w 578013"/>
                        <a:gd name="connsiteY7" fmla="*/ 251726 h 389481"/>
                        <a:gd name="connsiteX8" fmla="*/ 532225 w 578013"/>
                        <a:gd name="connsiteY8" fmla="*/ 277645 h 389481"/>
                        <a:gd name="connsiteX9" fmla="*/ 490756 w 578013"/>
                        <a:gd name="connsiteY9" fmla="*/ 267277 h 389481"/>
                        <a:gd name="connsiteX10" fmla="*/ 459654 w 578013"/>
                        <a:gd name="connsiteY10" fmla="*/ 251726 h 389481"/>
                        <a:gd name="connsiteX11" fmla="*/ 563327 w 578013"/>
                        <a:gd name="connsiteY11" fmla="*/ 298379 h 389481"/>
                        <a:gd name="connsiteX12" fmla="*/ 568511 w 578013"/>
                        <a:gd name="connsiteY12" fmla="*/ 324298 h 389481"/>
                        <a:gd name="connsiteX13" fmla="*/ 480389 w 578013"/>
                        <a:gd name="connsiteY13" fmla="*/ 350216 h 389481"/>
                        <a:gd name="connsiteX14" fmla="*/ 454470 w 578013"/>
                        <a:gd name="connsiteY14" fmla="*/ 350216 h 389481"/>
                        <a:gd name="connsiteX15" fmla="*/ 397450 w 578013"/>
                        <a:gd name="connsiteY15" fmla="*/ 303563 h 389481"/>
                        <a:gd name="connsiteX16" fmla="*/ 335246 w 578013"/>
                        <a:gd name="connsiteY16" fmla="*/ 272461 h 389481"/>
                        <a:gd name="connsiteX17" fmla="*/ 335246 w 578013"/>
                        <a:gd name="connsiteY17" fmla="*/ 334665 h 389481"/>
                        <a:gd name="connsiteX18" fmla="*/ 371531 w 578013"/>
                        <a:gd name="connsiteY18" fmla="*/ 365767 h 389481"/>
                        <a:gd name="connsiteX19" fmla="*/ 350797 w 578013"/>
                        <a:gd name="connsiteY19" fmla="*/ 381318 h 389481"/>
                        <a:gd name="connsiteX20" fmla="*/ 278225 w 578013"/>
                        <a:gd name="connsiteY20" fmla="*/ 386502 h 389481"/>
                        <a:gd name="connsiteX21" fmla="*/ 241940 w 578013"/>
                        <a:gd name="connsiteY21" fmla="*/ 334665 h 389481"/>
                        <a:gd name="connsiteX22" fmla="*/ 200470 w 578013"/>
                        <a:gd name="connsiteY22" fmla="*/ 288012 h 389481"/>
                        <a:gd name="connsiteX23" fmla="*/ 127899 w 578013"/>
                        <a:gd name="connsiteY23" fmla="*/ 282828 h 389481"/>
                        <a:gd name="connsiteX24" fmla="*/ 55327 w 578013"/>
                        <a:gd name="connsiteY24" fmla="*/ 246543 h 389481"/>
                        <a:gd name="connsiteX25" fmla="*/ 29409 w 578013"/>
                        <a:gd name="connsiteY25" fmla="*/ 205073 h 389481"/>
                        <a:gd name="connsiteX26" fmla="*/ 3491 w 578013"/>
                        <a:gd name="connsiteY26" fmla="*/ 101400 h 389481"/>
                        <a:gd name="connsiteX27" fmla="*/ 112348 w 578013"/>
                        <a:gd name="connsiteY27" fmla="*/ 8094 h 389481"/>
                        <a:gd name="connsiteX28" fmla="*/ 262674 w 578013"/>
                        <a:gd name="connsiteY28" fmla="*/ 13277 h 3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78013" h="389481">
                          <a:moveTo>
                            <a:pt x="262674" y="13277"/>
                          </a:moveTo>
                          <a:cubicBezTo>
                            <a:pt x="294640" y="22780"/>
                            <a:pt x="287729" y="48699"/>
                            <a:pt x="304144" y="65114"/>
                          </a:cubicBezTo>
                          <a:cubicBezTo>
                            <a:pt x="320559" y="81529"/>
                            <a:pt x="348205" y="94488"/>
                            <a:pt x="361164" y="111767"/>
                          </a:cubicBezTo>
                          <a:cubicBezTo>
                            <a:pt x="374123" y="129046"/>
                            <a:pt x="370668" y="160149"/>
                            <a:pt x="381899" y="168788"/>
                          </a:cubicBezTo>
                          <a:cubicBezTo>
                            <a:pt x="393130" y="177427"/>
                            <a:pt x="408681" y="156693"/>
                            <a:pt x="428552" y="163604"/>
                          </a:cubicBezTo>
                          <a:cubicBezTo>
                            <a:pt x="448423" y="170515"/>
                            <a:pt x="479524" y="197298"/>
                            <a:pt x="501123" y="210257"/>
                          </a:cubicBezTo>
                          <a:cubicBezTo>
                            <a:pt x="522722" y="223216"/>
                            <a:pt x="546049" y="234448"/>
                            <a:pt x="558144" y="241359"/>
                          </a:cubicBezTo>
                          <a:cubicBezTo>
                            <a:pt x="570239" y="248270"/>
                            <a:pt x="578015" y="245678"/>
                            <a:pt x="573695" y="251726"/>
                          </a:cubicBezTo>
                          <a:cubicBezTo>
                            <a:pt x="569375" y="257774"/>
                            <a:pt x="546048" y="275053"/>
                            <a:pt x="532225" y="277645"/>
                          </a:cubicBezTo>
                          <a:cubicBezTo>
                            <a:pt x="518402" y="280237"/>
                            <a:pt x="502851" y="271597"/>
                            <a:pt x="490756" y="267277"/>
                          </a:cubicBezTo>
                          <a:cubicBezTo>
                            <a:pt x="478661" y="262957"/>
                            <a:pt x="447559" y="246542"/>
                            <a:pt x="459654" y="251726"/>
                          </a:cubicBezTo>
                          <a:cubicBezTo>
                            <a:pt x="471749" y="256910"/>
                            <a:pt x="545184" y="286284"/>
                            <a:pt x="563327" y="298379"/>
                          </a:cubicBezTo>
                          <a:cubicBezTo>
                            <a:pt x="581470" y="310474"/>
                            <a:pt x="582334" y="315659"/>
                            <a:pt x="568511" y="324298"/>
                          </a:cubicBezTo>
                          <a:cubicBezTo>
                            <a:pt x="554688" y="332937"/>
                            <a:pt x="499396" y="345896"/>
                            <a:pt x="480389" y="350216"/>
                          </a:cubicBezTo>
                          <a:cubicBezTo>
                            <a:pt x="461382" y="354536"/>
                            <a:pt x="468293" y="357991"/>
                            <a:pt x="454470" y="350216"/>
                          </a:cubicBezTo>
                          <a:cubicBezTo>
                            <a:pt x="440647" y="342441"/>
                            <a:pt x="417321" y="316522"/>
                            <a:pt x="397450" y="303563"/>
                          </a:cubicBezTo>
                          <a:cubicBezTo>
                            <a:pt x="377579" y="290604"/>
                            <a:pt x="345613" y="267277"/>
                            <a:pt x="335246" y="272461"/>
                          </a:cubicBezTo>
                          <a:cubicBezTo>
                            <a:pt x="324879" y="277645"/>
                            <a:pt x="329199" y="319114"/>
                            <a:pt x="335246" y="334665"/>
                          </a:cubicBezTo>
                          <a:cubicBezTo>
                            <a:pt x="341293" y="350216"/>
                            <a:pt x="368939" y="357992"/>
                            <a:pt x="371531" y="365767"/>
                          </a:cubicBezTo>
                          <a:cubicBezTo>
                            <a:pt x="374123" y="373542"/>
                            <a:pt x="366348" y="377862"/>
                            <a:pt x="350797" y="381318"/>
                          </a:cubicBezTo>
                          <a:cubicBezTo>
                            <a:pt x="335246" y="384774"/>
                            <a:pt x="296368" y="394277"/>
                            <a:pt x="278225" y="386502"/>
                          </a:cubicBezTo>
                          <a:cubicBezTo>
                            <a:pt x="260082" y="378727"/>
                            <a:pt x="254899" y="351080"/>
                            <a:pt x="241940" y="334665"/>
                          </a:cubicBezTo>
                          <a:cubicBezTo>
                            <a:pt x="228981" y="318250"/>
                            <a:pt x="219477" y="296651"/>
                            <a:pt x="200470" y="288012"/>
                          </a:cubicBezTo>
                          <a:cubicBezTo>
                            <a:pt x="181463" y="279373"/>
                            <a:pt x="152090" y="289740"/>
                            <a:pt x="127899" y="282828"/>
                          </a:cubicBezTo>
                          <a:cubicBezTo>
                            <a:pt x="103708" y="275916"/>
                            <a:pt x="71742" y="259502"/>
                            <a:pt x="55327" y="246543"/>
                          </a:cubicBezTo>
                          <a:cubicBezTo>
                            <a:pt x="38912" y="233584"/>
                            <a:pt x="38048" y="229263"/>
                            <a:pt x="29409" y="205073"/>
                          </a:cubicBezTo>
                          <a:cubicBezTo>
                            <a:pt x="20770" y="180883"/>
                            <a:pt x="-10332" y="134230"/>
                            <a:pt x="3491" y="101400"/>
                          </a:cubicBezTo>
                          <a:cubicBezTo>
                            <a:pt x="17314" y="68570"/>
                            <a:pt x="68287" y="24509"/>
                            <a:pt x="112348" y="8094"/>
                          </a:cubicBezTo>
                          <a:cubicBezTo>
                            <a:pt x="156409" y="-8321"/>
                            <a:pt x="230708" y="3774"/>
                            <a:pt x="262674" y="13277"/>
                          </a:cubicBezTo>
                          <a:close/>
                        </a:path>
                      </a:pathLst>
                    </a:custGeom>
                    <a:solidFill>
                      <a:schemeClr val="tx1">
                        <a:lumMod val="75000"/>
                        <a:lumOff val="2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1" name="Freeform 700">
                      <a:extLst>
                        <a:ext uri="{FF2B5EF4-FFF2-40B4-BE49-F238E27FC236}">
                          <a16:creationId xmlns:a16="http://schemas.microsoft.com/office/drawing/2014/main" id="{B3731C00-660D-8B47-97D5-029D601B93E0}"/>
                        </a:ext>
                      </a:extLst>
                    </p:cNvPr>
                    <p:cNvSpPr/>
                    <p:nvPr/>
                  </p:nvSpPr>
                  <p:spPr>
                    <a:xfrm>
                      <a:off x="4280001" y="5995006"/>
                      <a:ext cx="1007674" cy="728463"/>
                    </a:xfrm>
                    <a:custGeom>
                      <a:avLst/>
                      <a:gdLst>
                        <a:gd name="connsiteX0" fmla="*/ 4669948 w 4669948"/>
                        <a:gd name="connsiteY0" fmla="*/ 1683835 h 3375966"/>
                        <a:gd name="connsiteX1" fmla="*/ 4614729 w 4669948"/>
                        <a:gd name="connsiteY1" fmla="*/ 1628620 h 3375966"/>
                        <a:gd name="connsiteX2" fmla="*/ 4512180 w 4669948"/>
                        <a:gd name="connsiteY2" fmla="*/ 1589181 h 3375966"/>
                        <a:gd name="connsiteX3" fmla="*/ 4417518 w 4669948"/>
                        <a:gd name="connsiteY3" fmla="*/ 1541853 h 3375966"/>
                        <a:gd name="connsiteX4" fmla="*/ 4220308 w 4669948"/>
                        <a:gd name="connsiteY4" fmla="*/ 1510302 h 3375966"/>
                        <a:gd name="connsiteX5" fmla="*/ 4101981 w 4669948"/>
                        <a:gd name="connsiteY5" fmla="*/ 1391984 h 3375966"/>
                        <a:gd name="connsiteX6" fmla="*/ 3975767 w 4669948"/>
                        <a:gd name="connsiteY6" fmla="*/ 1360433 h 3375966"/>
                        <a:gd name="connsiteX7" fmla="*/ 3770668 w 4669948"/>
                        <a:gd name="connsiteY7" fmla="*/ 1399872 h 3375966"/>
                        <a:gd name="connsiteX8" fmla="*/ 3557680 w 4669948"/>
                        <a:gd name="connsiteY8" fmla="*/ 1384096 h 3375966"/>
                        <a:gd name="connsiteX9" fmla="*/ 3478796 w 4669948"/>
                        <a:gd name="connsiteY9" fmla="*/ 1163236 h 3375966"/>
                        <a:gd name="connsiteX10" fmla="*/ 3336804 w 4669948"/>
                        <a:gd name="connsiteY10" fmla="*/ 863498 h 3375966"/>
                        <a:gd name="connsiteX11" fmla="*/ 3123817 w 4669948"/>
                        <a:gd name="connsiteY11" fmla="*/ 768843 h 3375966"/>
                        <a:gd name="connsiteX12" fmla="*/ 2934494 w 4669948"/>
                        <a:gd name="connsiteY12" fmla="*/ 800395 h 3375966"/>
                        <a:gd name="connsiteX13" fmla="*/ 2768838 w 4669948"/>
                        <a:gd name="connsiteY13" fmla="*/ 966040 h 3375966"/>
                        <a:gd name="connsiteX14" fmla="*/ 2768838 w 4669948"/>
                        <a:gd name="connsiteY14" fmla="*/ 1068582 h 3375966"/>
                        <a:gd name="connsiteX15" fmla="*/ 2839833 w 4669948"/>
                        <a:gd name="connsiteY15" fmla="*/ 1194788 h 3375966"/>
                        <a:gd name="connsiteX16" fmla="*/ 3013379 w 4669948"/>
                        <a:gd name="connsiteY16" fmla="*/ 1336769 h 3375966"/>
                        <a:gd name="connsiteX17" fmla="*/ 3108040 w 4669948"/>
                        <a:gd name="connsiteY17" fmla="*/ 1368321 h 3375966"/>
                        <a:gd name="connsiteX18" fmla="*/ 3179036 w 4669948"/>
                        <a:gd name="connsiteY18" fmla="*/ 1407760 h 3375966"/>
                        <a:gd name="connsiteX19" fmla="*/ 3163259 w 4669948"/>
                        <a:gd name="connsiteY19" fmla="*/ 1439311 h 3375966"/>
                        <a:gd name="connsiteX20" fmla="*/ 3092263 w 4669948"/>
                        <a:gd name="connsiteY20" fmla="*/ 1478751 h 3375966"/>
                        <a:gd name="connsiteX21" fmla="*/ 2918718 w 4669948"/>
                        <a:gd name="connsiteY21" fmla="*/ 1478751 h 3375966"/>
                        <a:gd name="connsiteX22" fmla="*/ 2792503 w 4669948"/>
                        <a:gd name="connsiteY22" fmla="*/ 1455087 h 3375966"/>
                        <a:gd name="connsiteX23" fmla="*/ 2421747 w 4669948"/>
                        <a:gd name="connsiteY23" fmla="*/ 1328881 h 3375966"/>
                        <a:gd name="connsiteX24" fmla="*/ 2043102 w 4669948"/>
                        <a:gd name="connsiteY24" fmla="*/ 1265778 h 3375966"/>
                        <a:gd name="connsiteX25" fmla="*/ 1767007 w 4669948"/>
                        <a:gd name="connsiteY25" fmla="*/ 1320993 h 3375966"/>
                        <a:gd name="connsiteX26" fmla="*/ 1632904 w 4669948"/>
                        <a:gd name="connsiteY26" fmla="*/ 1328881 h 3375966"/>
                        <a:gd name="connsiteX27" fmla="*/ 1419917 w 4669948"/>
                        <a:gd name="connsiteY27" fmla="*/ 1478751 h 3375966"/>
                        <a:gd name="connsiteX28" fmla="*/ 1199041 w 4669948"/>
                        <a:gd name="connsiteY28" fmla="*/ 1731162 h 3375966"/>
                        <a:gd name="connsiteX29" fmla="*/ 1120157 w 4669948"/>
                        <a:gd name="connsiteY29" fmla="*/ 1920471 h 3375966"/>
                        <a:gd name="connsiteX30" fmla="*/ 1025495 w 4669948"/>
                        <a:gd name="connsiteY30" fmla="*/ 2086116 h 3375966"/>
                        <a:gd name="connsiteX31" fmla="*/ 978165 w 4669948"/>
                        <a:gd name="connsiteY31" fmla="*/ 2243873 h 3375966"/>
                        <a:gd name="connsiteX32" fmla="*/ 954500 w 4669948"/>
                        <a:gd name="connsiteY32" fmla="*/ 2299088 h 3375966"/>
                        <a:gd name="connsiteX33" fmla="*/ 757289 w 4669948"/>
                        <a:gd name="connsiteY33" fmla="*/ 2220209 h 3375966"/>
                        <a:gd name="connsiteX34" fmla="*/ 528525 w 4669948"/>
                        <a:gd name="connsiteY34" fmla="*/ 2070340 h 3375966"/>
                        <a:gd name="connsiteX35" fmla="*/ 276095 w 4669948"/>
                        <a:gd name="connsiteY35" fmla="*/ 1786377 h 3375966"/>
                        <a:gd name="connsiteX36" fmla="*/ 205099 w 4669948"/>
                        <a:gd name="connsiteY36" fmla="*/ 1604956 h 3375966"/>
                        <a:gd name="connsiteX37" fmla="*/ 205099 w 4669948"/>
                        <a:gd name="connsiteY37" fmla="*/ 1297330 h 3375966"/>
                        <a:gd name="connsiteX38" fmla="*/ 291872 w 4669948"/>
                        <a:gd name="connsiteY38" fmla="*/ 1060694 h 3375966"/>
                        <a:gd name="connsiteX39" fmla="*/ 473306 w 4669948"/>
                        <a:gd name="connsiteY39" fmla="*/ 808283 h 3375966"/>
                        <a:gd name="connsiteX40" fmla="*/ 844062 w 4669948"/>
                        <a:gd name="connsiteY40" fmla="*/ 382338 h 3375966"/>
                        <a:gd name="connsiteX41" fmla="*/ 1206929 w 4669948"/>
                        <a:gd name="connsiteY41" fmla="*/ 74712 h 3375966"/>
                        <a:gd name="connsiteX42" fmla="*/ 1230595 w 4669948"/>
                        <a:gd name="connsiteY42" fmla="*/ 11609 h 3375966"/>
                        <a:gd name="connsiteX43" fmla="*/ 875615 w 4669948"/>
                        <a:gd name="connsiteY43" fmla="*/ 256133 h 3375966"/>
                        <a:gd name="connsiteX44" fmla="*/ 583744 w 4669948"/>
                        <a:gd name="connsiteY44" fmla="*/ 484880 h 3375966"/>
                        <a:gd name="connsiteX45" fmla="*/ 354979 w 4669948"/>
                        <a:gd name="connsiteY45" fmla="*/ 713628 h 3375966"/>
                        <a:gd name="connsiteX46" fmla="*/ 141992 w 4669948"/>
                        <a:gd name="connsiteY46" fmla="*/ 997591 h 3375966"/>
                        <a:gd name="connsiteX47" fmla="*/ 0 w 4669948"/>
                        <a:gd name="connsiteY47" fmla="*/ 1462975 h 3375966"/>
                        <a:gd name="connsiteX48" fmla="*/ 141992 w 4669948"/>
                        <a:gd name="connsiteY48" fmla="*/ 2030901 h 3375966"/>
                        <a:gd name="connsiteX49" fmla="*/ 520636 w 4669948"/>
                        <a:gd name="connsiteY49" fmla="*/ 2377966 h 3375966"/>
                        <a:gd name="connsiteX50" fmla="*/ 804620 w 4669948"/>
                        <a:gd name="connsiteY50" fmla="*/ 2535724 h 3375966"/>
                        <a:gd name="connsiteX51" fmla="*/ 938723 w 4669948"/>
                        <a:gd name="connsiteY51" fmla="*/ 2559387 h 3375966"/>
                        <a:gd name="connsiteX52" fmla="*/ 1025495 w 4669948"/>
                        <a:gd name="connsiteY52" fmla="*/ 2551499 h 3375966"/>
                        <a:gd name="connsiteX53" fmla="*/ 1104380 w 4669948"/>
                        <a:gd name="connsiteY53" fmla="*/ 2669817 h 3375966"/>
                        <a:gd name="connsiteX54" fmla="*/ 1167487 w 4669948"/>
                        <a:gd name="connsiteY54" fmla="*/ 2796023 h 3375966"/>
                        <a:gd name="connsiteX55" fmla="*/ 1128045 w 4669948"/>
                        <a:gd name="connsiteY55" fmla="*/ 2867014 h 3375966"/>
                        <a:gd name="connsiteX56" fmla="*/ 1120157 w 4669948"/>
                        <a:gd name="connsiteY56" fmla="*/ 2938004 h 3375966"/>
                        <a:gd name="connsiteX57" fmla="*/ 1222706 w 4669948"/>
                        <a:gd name="connsiteY57" fmla="*/ 3008995 h 3375966"/>
                        <a:gd name="connsiteX58" fmla="*/ 1333144 w 4669948"/>
                        <a:gd name="connsiteY58" fmla="*/ 3111537 h 3375966"/>
                        <a:gd name="connsiteX59" fmla="*/ 1522466 w 4669948"/>
                        <a:gd name="connsiteY59" fmla="*/ 3174640 h 3375966"/>
                        <a:gd name="connsiteX60" fmla="*/ 1601351 w 4669948"/>
                        <a:gd name="connsiteY60" fmla="*/ 3261407 h 3375966"/>
                        <a:gd name="connsiteX61" fmla="*/ 1656570 w 4669948"/>
                        <a:gd name="connsiteY61" fmla="*/ 3356061 h 3375966"/>
                        <a:gd name="connsiteX62" fmla="*/ 1703900 w 4669948"/>
                        <a:gd name="connsiteY62" fmla="*/ 3371837 h 3375966"/>
                        <a:gd name="connsiteX63" fmla="*/ 1719677 w 4669948"/>
                        <a:gd name="connsiteY63" fmla="*/ 3300846 h 3375966"/>
                        <a:gd name="connsiteX64" fmla="*/ 1703900 w 4669948"/>
                        <a:gd name="connsiteY64" fmla="*/ 3190416 h 3375966"/>
                        <a:gd name="connsiteX65" fmla="*/ 1703900 w 4669948"/>
                        <a:gd name="connsiteY65" fmla="*/ 3174640 h 3375966"/>
                        <a:gd name="connsiteX66" fmla="*/ 1822226 w 4669948"/>
                        <a:gd name="connsiteY66" fmla="*/ 3245631 h 3375966"/>
                        <a:gd name="connsiteX67" fmla="*/ 1956330 w 4669948"/>
                        <a:gd name="connsiteY67" fmla="*/ 3340285 h 3375966"/>
                        <a:gd name="connsiteX68" fmla="*/ 2011549 w 4669948"/>
                        <a:gd name="connsiteY68" fmla="*/ 3348173 h 3375966"/>
                        <a:gd name="connsiteX69" fmla="*/ 2035214 w 4669948"/>
                        <a:gd name="connsiteY69" fmla="*/ 3316622 h 3375966"/>
                        <a:gd name="connsiteX70" fmla="*/ 2035214 w 4669948"/>
                        <a:gd name="connsiteY70" fmla="*/ 3269294 h 3375966"/>
                        <a:gd name="connsiteX71" fmla="*/ 1853780 w 4669948"/>
                        <a:gd name="connsiteY71" fmla="*/ 3158864 h 3375966"/>
                        <a:gd name="connsiteX72" fmla="*/ 2074656 w 4669948"/>
                        <a:gd name="connsiteY72" fmla="*/ 3300846 h 3375966"/>
                        <a:gd name="connsiteX73" fmla="*/ 2129875 w 4669948"/>
                        <a:gd name="connsiteY73" fmla="*/ 3245631 h 3375966"/>
                        <a:gd name="connsiteX74" fmla="*/ 2129875 w 4669948"/>
                        <a:gd name="connsiteY74" fmla="*/ 3206192 h 3375966"/>
                        <a:gd name="connsiteX75" fmla="*/ 1924776 w 4669948"/>
                        <a:gd name="connsiteY75" fmla="*/ 3103649 h 3375966"/>
                        <a:gd name="connsiteX76" fmla="*/ 2137763 w 4669948"/>
                        <a:gd name="connsiteY76" fmla="*/ 3190416 h 3375966"/>
                        <a:gd name="connsiteX77" fmla="*/ 2161429 w 4669948"/>
                        <a:gd name="connsiteY77" fmla="*/ 3166752 h 3375966"/>
                        <a:gd name="connsiteX78" fmla="*/ 2106210 w 4669948"/>
                        <a:gd name="connsiteY78" fmla="*/ 3111537 h 3375966"/>
                        <a:gd name="connsiteX79" fmla="*/ 1995772 w 4669948"/>
                        <a:gd name="connsiteY79" fmla="*/ 3048434 h 3375966"/>
                        <a:gd name="connsiteX80" fmla="*/ 1908999 w 4669948"/>
                        <a:gd name="connsiteY80" fmla="*/ 3001107 h 3375966"/>
                        <a:gd name="connsiteX81" fmla="*/ 1940553 w 4669948"/>
                        <a:gd name="connsiteY81" fmla="*/ 2969556 h 3375966"/>
                        <a:gd name="connsiteX82" fmla="*/ 1759119 w 4669948"/>
                        <a:gd name="connsiteY82" fmla="*/ 2985332 h 3375966"/>
                        <a:gd name="connsiteX83" fmla="*/ 1577685 w 4669948"/>
                        <a:gd name="connsiteY83" fmla="*/ 2961668 h 3375966"/>
                        <a:gd name="connsiteX84" fmla="*/ 1506689 w 4669948"/>
                        <a:gd name="connsiteY84" fmla="*/ 2945892 h 3375966"/>
                        <a:gd name="connsiteX85" fmla="*/ 1404140 w 4669948"/>
                        <a:gd name="connsiteY85" fmla="*/ 2874902 h 3375966"/>
                        <a:gd name="connsiteX86" fmla="*/ 1506689 w 4669948"/>
                        <a:gd name="connsiteY86" fmla="*/ 2827574 h 3375966"/>
                        <a:gd name="connsiteX87" fmla="*/ 1640793 w 4669948"/>
                        <a:gd name="connsiteY87" fmla="*/ 2796023 h 3375966"/>
                        <a:gd name="connsiteX88" fmla="*/ 1743342 w 4669948"/>
                        <a:gd name="connsiteY88" fmla="*/ 2867014 h 3375966"/>
                        <a:gd name="connsiteX89" fmla="*/ 1838003 w 4669948"/>
                        <a:gd name="connsiteY89" fmla="*/ 2898565 h 3375966"/>
                        <a:gd name="connsiteX90" fmla="*/ 2058879 w 4669948"/>
                        <a:gd name="connsiteY90" fmla="*/ 2922229 h 3375966"/>
                        <a:gd name="connsiteX91" fmla="*/ 2303420 w 4669948"/>
                        <a:gd name="connsiteY91" fmla="*/ 2945892 h 3375966"/>
                        <a:gd name="connsiteX92" fmla="*/ 2437524 w 4669948"/>
                        <a:gd name="connsiteY92" fmla="*/ 2945892 h 3375966"/>
                        <a:gd name="connsiteX93" fmla="*/ 2555850 w 4669948"/>
                        <a:gd name="connsiteY93" fmla="*/ 2977444 h 3375966"/>
                        <a:gd name="connsiteX94" fmla="*/ 2689953 w 4669948"/>
                        <a:gd name="connsiteY94" fmla="*/ 2961668 h 3375966"/>
                        <a:gd name="connsiteX95" fmla="*/ 2776726 w 4669948"/>
                        <a:gd name="connsiteY95" fmla="*/ 3056322 h 3375966"/>
                        <a:gd name="connsiteX96" fmla="*/ 2926606 w 4669948"/>
                        <a:gd name="connsiteY96" fmla="*/ 3150977 h 3375966"/>
                        <a:gd name="connsiteX97" fmla="*/ 3013379 w 4669948"/>
                        <a:gd name="connsiteY97" fmla="*/ 3214079 h 3375966"/>
                        <a:gd name="connsiteX98" fmla="*/ 3115928 w 4669948"/>
                        <a:gd name="connsiteY98" fmla="*/ 3245631 h 3375966"/>
                        <a:gd name="connsiteX99" fmla="*/ 3202701 w 4669948"/>
                        <a:gd name="connsiteY99" fmla="*/ 3340285 h 3375966"/>
                        <a:gd name="connsiteX100" fmla="*/ 3226366 w 4669948"/>
                        <a:gd name="connsiteY100" fmla="*/ 3340285 h 3375966"/>
                        <a:gd name="connsiteX101" fmla="*/ 3210589 w 4669948"/>
                        <a:gd name="connsiteY101" fmla="*/ 3245631 h 3375966"/>
                        <a:gd name="connsiteX102" fmla="*/ 3250031 w 4669948"/>
                        <a:gd name="connsiteY102" fmla="*/ 3229855 h 3375966"/>
                        <a:gd name="connsiteX103" fmla="*/ 3423577 w 4669948"/>
                        <a:gd name="connsiteY103" fmla="*/ 3221967 h 3375966"/>
                        <a:gd name="connsiteX104" fmla="*/ 3463019 w 4669948"/>
                        <a:gd name="connsiteY104" fmla="*/ 3206192 h 3375966"/>
                        <a:gd name="connsiteX105" fmla="*/ 3431465 w 4669948"/>
                        <a:gd name="connsiteY105" fmla="*/ 3166752 h 3375966"/>
                        <a:gd name="connsiteX106" fmla="*/ 3470907 w 4669948"/>
                        <a:gd name="connsiteY106" fmla="*/ 3095762 h 3375966"/>
                        <a:gd name="connsiteX107" fmla="*/ 3431465 w 4669948"/>
                        <a:gd name="connsiteY107" fmla="*/ 3087874 h 3375966"/>
                        <a:gd name="connsiteX108" fmla="*/ 3399912 w 4669948"/>
                        <a:gd name="connsiteY108" fmla="*/ 3040547 h 3375966"/>
                        <a:gd name="connsiteX109" fmla="*/ 3242143 w 4669948"/>
                        <a:gd name="connsiteY109" fmla="*/ 3040547 h 3375966"/>
                        <a:gd name="connsiteX110" fmla="*/ 3171147 w 4669948"/>
                        <a:gd name="connsiteY110" fmla="*/ 3016883 h 3375966"/>
                        <a:gd name="connsiteX111" fmla="*/ 3068598 w 4669948"/>
                        <a:gd name="connsiteY111" fmla="*/ 2938004 h 3375966"/>
                        <a:gd name="connsiteX112" fmla="*/ 3139594 w 4669948"/>
                        <a:gd name="connsiteY112" fmla="*/ 2803911 h 3375966"/>
                        <a:gd name="connsiteX113" fmla="*/ 3234255 w 4669948"/>
                        <a:gd name="connsiteY113" fmla="*/ 2709257 h 3375966"/>
                        <a:gd name="connsiteX114" fmla="*/ 3455131 w 4669948"/>
                        <a:gd name="connsiteY114" fmla="*/ 2519948 h 3375966"/>
                        <a:gd name="connsiteX115" fmla="*/ 3510350 w 4669948"/>
                        <a:gd name="connsiteY115" fmla="*/ 2472621 h 3375966"/>
                        <a:gd name="connsiteX116" fmla="*/ 3644453 w 4669948"/>
                        <a:gd name="connsiteY116" fmla="*/ 2409518 h 3375966"/>
                        <a:gd name="connsiteX117" fmla="*/ 3652341 w 4669948"/>
                        <a:gd name="connsiteY117" fmla="*/ 2377966 h 3375966"/>
                        <a:gd name="connsiteX118" fmla="*/ 3762779 w 4669948"/>
                        <a:gd name="connsiteY118" fmla="*/ 2338527 h 3375966"/>
                        <a:gd name="connsiteX119" fmla="*/ 3825887 w 4669948"/>
                        <a:gd name="connsiteY119" fmla="*/ 2306976 h 3375966"/>
                        <a:gd name="connsiteX120" fmla="*/ 3888994 w 4669948"/>
                        <a:gd name="connsiteY120" fmla="*/ 2299088 h 3375966"/>
                        <a:gd name="connsiteX121" fmla="*/ 3975767 w 4669948"/>
                        <a:gd name="connsiteY121" fmla="*/ 2251761 h 3375966"/>
                        <a:gd name="connsiteX122" fmla="*/ 4117758 w 4669948"/>
                        <a:gd name="connsiteY122" fmla="*/ 2149219 h 3375966"/>
                        <a:gd name="connsiteX123" fmla="*/ 4141424 w 4669948"/>
                        <a:gd name="connsiteY123" fmla="*/ 2125555 h 3375966"/>
                        <a:gd name="connsiteX124" fmla="*/ 4251862 w 4669948"/>
                        <a:gd name="connsiteY124" fmla="*/ 2109779 h 3375966"/>
                        <a:gd name="connsiteX125" fmla="*/ 4401742 w 4669948"/>
                        <a:gd name="connsiteY125" fmla="*/ 2070340 h 3375966"/>
                        <a:gd name="connsiteX126" fmla="*/ 4520068 w 4669948"/>
                        <a:gd name="connsiteY126" fmla="*/ 1999349 h 3375966"/>
                        <a:gd name="connsiteX127" fmla="*/ 4646283 w 4669948"/>
                        <a:gd name="connsiteY127" fmla="*/ 1873144 h 3375966"/>
                        <a:gd name="connsiteX128" fmla="*/ 4669948 w 4669948"/>
                        <a:gd name="connsiteY128" fmla="*/ 1778489 h 3375966"/>
                        <a:gd name="connsiteX129" fmla="*/ 4669948 w 4669948"/>
                        <a:gd name="connsiteY129" fmla="*/ 1683835 h 337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4669948" h="3375966">
                          <a:moveTo>
                            <a:pt x="4669948" y="1683835"/>
                          </a:moveTo>
                          <a:cubicBezTo>
                            <a:pt x="4660745" y="1658857"/>
                            <a:pt x="4641024" y="1644396"/>
                            <a:pt x="4614729" y="1628620"/>
                          </a:cubicBezTo>
                          <a:cubicBezTo>
                            <a:pt x="4588434" y="1612844"/>
                            <a:pt x="4545048" y="1603642"/>
                            <a:pt x="4512180" y="1589181"/>
                          </a:cubicBezTo>
                          <a:cubicBezTo>
                            <a:pt x="4479312" y="1574720"/>
                            <a:pt x="4466163" y="1554999"/>
                            <a:pt x="4417518" y="1541853"/>
                          </a:cubicBezTo>
                          <a:cubicBezTo>
                            <a:pt x="4368873" y="1528707"/>
                            <a:pt x="4272897" y="1535280"/>
                            <a:pt x="4220308" y="1510302"/>
                          </a:cubicBezTo>
                          <a:cubicBezTo>
                            <a:pt x="4167718" y="1485324"/>
                            <a:pt x="4142738" y="1416962"/>
                            <a:pt x="4101981" y="1391984"/>
                          </a:cubicBezTo>
                          <a:cubicBezTo>
                            <a:pt x="4061224" y="1367006"/>
                            <a:pt x="4030986" y="1359118"/>
                            <a:pt x="3975767" y="1360433"/>
                          </a:cubicBezTo>
                          <a:cubicBezTo>
                            <a:pt x="3920548" y="1361748"/>
                            <a:pt x="3840349" y="1395928"/>
                            <a:pt x="3770668" y="1399872"/>
                          </a:cubicBezTo>
                          <a:cubicBezTo>
                            <a:pt x="3700987" y="1403816"/>
                            <a:pt x="3606325" y="1423535"/>
                            <a:pt x="3557680" y="1384096"/>
                          </a:cubicBezTo>
                          <a:cubicBezTo>
                            <a:pt x="3509035" y="1344657"/>
                            <a:pt x="3515609" y="1250002"/>
                            <a:pt x="3478796" y="1163236"/>
                          </a:cubicBezTo>
                          <a:cubicBezTo>
                            <a:pt x="3441983" y="1076470"/>
                            <a:pt x="3395967" y="929230"/>
                            <a:pt x="3336804" y="863498"/>
                          </a:cubicBezTo>
                          <a:cubicBezTo>
                            <a:pt x="3277641" y="797766"/>
                            <a:pt x="3190869" y="779360"/>
                            <a:pt x="3123817" y="768843"/>
                          </a:cubicBezTo>
                          <a:cubicBezTo>
                            <a:pt x="3056765" y="758326"/>
                            <a:pt x="2993657" y="767529"/>
                            <a:pt x="2934494" y="800395"/>
                          </a:cubicBezTo>
                          <a:cubicBezTo>
                            <a:pt x="2875331" y="833261"/>
                            <a:pt x="2796447" y="921342"/>
                            <a:pt x="2768838" y="966040"/>
                          </a:cubicBezTo>
                          <a:cubicBezTo>
                            <a:pt x="2741229" y="1010738"/>
                            <a:pt x="2757006" y="1030457"/>
                            <a:pt x="2768838" y="1068582"/>
                          </a:cubicBezTo>
                          <a:cubicBezTo>
                            <a:pt x="2780670" y="1106707"/>
                            <a:pt x="2799076" y="1150090"/>
                            <a:pt x="2839833" y="1194788"/>
                          </a:cubicBezTo>
                          <a:cubicBezTo>
                            <a:pt x="2880590" y="1239486"/>
                            <a:pt x="2968678" y="1307847"/>
                            <a:pt x="3013379" y="1336769"/>
                          </a:cubicBezTo>
                          <a:cubicBezTo>
                            <a:pt x="3058080" y="1365691"/>
                            <a:pt x="3080431" y="1356489"/>
                            <a:pt x="3108040" y="1368321"/>
                          </a:cubicBezTo>
                          <a:cubicBezTo>
                            <a:pt x="3135649" y="1380153"/>
                            <a:pt x="3169833" y="1395928"/>
                            <a:pt x="3179036" y="1407760"/>
                          </a:cubicBezTo>
                          <a:cubicBezTo>
                            <a:pt x="3188239" y="1419592"/>
                            <a:pt x="3177721" y="1427479"/>
                            <a:pt x="3163259" y="1439311"/>
                          </a:cubicBezTo>
                          <a:cubicBezTo>
                            <a:pt x="3148797" y="1451143"/>
                            <a:pt x="3133020" y="1472178"/>
                            <a:pt x="3092263" y="1478751"/>
                          </a:cubicBezTo>
                          <a:cubicBezTo>
                            <a:pt x="3051506" y="1485324"/>
                            <a:pt x="2968678" y="1482695"/>
                            <a:pt x="2918718" y="1478751"/>
                          </a:cubicBezTo>
                          <a:cubicBezTo>
                            <a:pt x="2868758" y="1474807"/>
                            <a:pt x="2875331" y="1480065"/>
                            <a:pt x="2792503" y="1455087"/>
                          </a:cubicBezTo>
                          <a:cubicBezTo>
                            <a:pt x="2709675" y="1430109"/>
                            <a:pt x="2546647" y="1360432"/>
                            <a:pt x="2421747" y="1328881"/>
                          </a:cubicBezTo>
                          <a:cubicBezTo>
                            <a:pt x="2296847" y="1297330"/>
                            <a:pt x="2152225" y="1267093"/>
                            <a:pt x="2043102" y="1265778"/>
                          </a:cubicBezTo>
                          <a:cubicBezTo>
                            <a:pt x="1933979" y="1264463"/>
                            <a:pt x="1835373" y="1310476"/>
                            <a:pt x="1767007" y="1320993"/>
                          </a:cubicBezTo>
                          <a:cubicBezTo>
                            <a:pt x="1698641" y="1331510"/>
                            <a:pt x="1690752" y="1302588"/>
                            <a:pt x="1632904" y="1328881"/>
                          </a:cubicBezTo>
                          <a:cubicBezTo>
                            <a:pt x="1575056" y="1355174"/>
                            <a:pt x="1492227" y="1411704"/>
                            <a:pt x="1419917" y="1478751"/>
                          </a:cubicBezTo>
                          <a:cubicBezTo>
                            <a:pt x="1347607" y="1545798"/>
                            <a:pt x="1249001" y="1657542"/>
                            <a:pt x="1199041" y="1731162"/>
                          </a:cubicBezTo>
                          <a:cubicBezTo>
                            <a:pt x="1149081" y="1804782"/>
                            <a:pt x="1149081" y="1861312"/>
                            <a:pt x="1120157" y="1920471"/>
                          </a:cubicBezTo>
                          <a:cubicBezTo>
                            <a:pt x="1091233" y="1979630"/>
                            <a:pt x="1049160" y="2032216"/>
                            <a:pt x="1025495" y="2086116"/>
                          </a:cubicBezTo>
                          <a:cubicBezTo>
                            <a:pt x="1001830" y="2140016"/>
                            <a:pt x="989997" y="2208378"/>
                            <a:pt x="978165" y="2243873"/>
                          </a:cubicBezTo>
                          <a:cubicBezTo>
                            <a:pt x="966333" y="2279368"/>
                            <a:pt x="991313" y="2303032"/>
                            <a:pt x="954500" y="2299088"/>
                          </a:cubicBezTo>
                          <a:cubicBezTo>
                            <a:pt x="917687" y="2295144"/>
                            <a:pt x="828285" y="2258334"/>
                            <a:pt x="757289" y="2220209"/>
                          </a:cubicBezTo>
                          <a:cubicBezTo>
                            <a:pt x="686293" y="2182084"/>
                            <a:pt x="608724" y="2142645"/>
                            <a:pt x="528525" y="2070340"/>
                          </a:cubicBezTo>
                          <a:cubicBezTo>
                            <a:pt x="448326" y="1998035"/>
                            <a:pt x="329999" y="1863941"/>
                            <a:pt x="276095" y="1786377"/>
                          </a:cubicBezTo>
                          <a:cubicBezTo>
                            <a:pt x="222191" y="1708813"/>
                            <a:pt x="216932" y="1686464"/>
                            <a:pt x="205099" y="1604956"/>
                          </a:cubicBezTo>
                          <a:cubicBezTo>
                            <a:pt x="193266" y="1523448"/>
                            <a:pt x="190637" y="1388040"/>
                            <a:pt x="205099" y="1297330"/>
                          </a:cubicBezTo>
                          <a:cubicBezTo>
                            <a:pt x="219561" y="1206620"/>
                            <a:pt x="247171" y="1142202"/>
                            <a:pt x="291872" y="1060694"/>
                          </a:cubicBezTo>
                          <a:cubicBezTo>
                            <a:pt x="336573" y="979186"/>
                            <a:pt x="381274" y="921342"/>
                            <a:pt x="473306" y="808283"/>
                          </a:cubicBezTo>
                          <a:cubicBezTo>
                            <a:pt x="565338" y="695224"/>
                            <a:pt x="721792" y="504600"/>
                            <a:pt x="844062" y="382338"/>
                          </a:cubicBezTo>
                          <a:cubicBezTo>
                            <a:pt x="966332" y="260076"/>
                            <a:pt x="1142507" y="136500"/>
                            <a:pt x="1206929" y="74712"/>
                          </a:cubicBezTo>
                          <a:cubicBezTo>
                            <a:pt x="1271351" y="12924"/>
                            <a:pt x="1285814" y="-18628"/>
                            <a:pt x="1230595" y="11609"/>
                          </a:cubicBezTo>
                          <a:cubicBezTo>
                            <a:pt x="1175376" y="41846"/>
                            <a:pt x="983423" y="177255"/>
                            <a:pt x="875615" y="256133"/>
                          </a:cubicBezTo>
                          <a:cubicBezTo>
                            <a:pt x="767807" y="335011"/>
                            <a:pt x="670517" y="408631"/>
                            <a:pt x="583744" y="484880"/>
                          </a:cubicBezTo>
                          <a:cubicBezTo>
                            <a:pt x="496971" y="561129"/>
                            <a:pt x="428604" y="628176"/>
                            <a:pt x="354979" y="713628"/>
                          </a:cubicBezTo>
                          <a:cubicBezTo>
                            <a:pt x="281354" y="799080"/>
                            <a:pt x="201155" y="872700"/>
                            <a:pt x="141992" y="997591"/>
                          </a:cubicBezTo>
                          <a:cubicBezTo>
                            <a:pt x="82829" y="1122482"/>
                            <a:pt x="0" y="1290757"/>
                            <a:pt x="0" y="1462975"/>
                          </a:cubicBezTo>
                          <a:cubicBezTo>
                            <a:pt x="0" y="1635193"/>
                            <a:pt x="55219" y="1878403"/>
                            <a:pt x="141992" y="2030901"/>
                          </a:cubicBezTo>
                          <a:cubicBezTo>
                            <a:pt x="228765" y="2183399"/>
                            <a:pt x="410198" y="2293829"/>
                            <a:pt x="520636" y="2377966"/>
                          </a:cubicBezTo>
                          <a:cubicBezTo>
                            <a:pt x="631074" y="2462103"/>
                            <a:pt x="734939" y="2505487"/>
                            <a:pt x="804620" y="2535724"/>
                          </a:cubicBezTo>
                          <a:cubicBezTo>
                            <a:pt x="874301" y="2565961"/>
                            <a:pt x="901911" y="2556758"/>
                            <a:pt x="938723" y="2559387"/>
                          </a:cubicBezTo>
                          <a:cubicBezTo>
                            <a:pt x="975535" y="2562016"/>
                            <a:pt x="997886" y="2533094"/>
                            <a:pt x="1025495" y="2551499"/>
                          </a:cubicBezTo>
                          <a:cubicBezTo>
                            <a:pt x="1053104" y="2569904"/>
                            <a:pt x="1080715" y="2629063"/>
                            <a:pt x="1104380" y="2669817"/>
                          </a:cubicBezTo>
                          <a:cubicBezTo>
                            <a:pt x="1128045" y="2710571"/>
                            <a:pt x="1163543" y="2763157"/>
                            <a:pt x="1167487" y="2796023"/>
                          </a:cubicBezTo>
                          <a:cubicBezTo>
                            <a:pt x="1171431" y="2828889"/>
                            <a:pt x="1135933" y="2843351"/>
                            <a:pt x="1128045" y="2867014"/>
                          </a:cubicBezTo>
                          <a:cubicBezTo>
                            <a:pt x="1120157" y="2890677"/>
                            <a:pt x="1104380" y="2914340"/>
                            <a:pt x="1120157" y="2938004"/>
                          </a:cubicBezTo>
                          <a:cubicBezTo>
                            <a:pt x="1135934" y="2961668"/>
                            <a:pt x="1187208" y="2980073"/>
                            <a:pt x="1222706" y="3008995"/>
                          </a:cubicBezTo>
                          <a:cubicBezTo>
                            <a:pt x="1258204" y="3037917"/>
                            <a:pt x="1283184" y="3083930"/>
                            <a:pt x="1333144" y="3111537"/>
                          </a:cubicBezTo>
                          <a:cubicBezTo>
                            <a:pt x="1383104" y="3139144"/>
                            <a:pt x="1477765" y="3149662"/>
                            <a:pt x="1522466" y="3174640"/>
                          </a:cubicBezTo>
                          <a:cubicBezTo>
                            <a:pt x="1567167" y="3199618"/>
                            <a:pt x="1579000" y="3231170"/>
                            <a:pt x="1601351" y="3261407"/>
                          </a:cubicBezTo>
                          <a:cubicBezTo>
                            <a:pt x="1623702" y="3291644"/>
                            <a:pt x="1639479" y="3337656"/>
                            <a:pt x="1656570" y="3356061"/>
                          </a:cubicBezTo>
                          <a:cubicBezTo>
                            <a:pt x="1673661" y="3374466"/>
                            <a:pt x="1693382" y="3381039"/>
                            <a:pt x="1703900" y="3371837"/>
                          </a:cubicBezTo>
                          <a:cubicBezTo>
                            <a:pt x="1714418" y="3362635"/>
                            <a:pt x="1719677" y="3331083"/>
                            <a:pt x="1719677" y="3300846"/>
                          </a:cubicBezTo>
                          <a:cubicBezTo>
                            <a:pt x="1719677" y="3270609"/>
                            <a:pt x="1706529" y="3211450"/>
                            <a:pt x="1703900" y="3190416"/>
                          </a:cubicBezTo>
                          <a:cubicBezTo>
                            <a:pt x="1701270" y="3169382"/>
                            <a:pt x="1684179" y="3165437"/>
                            <a:pt x="1703900" y="3174640"/>
                          </a:cubicBezTo>
                          <a:cubicBezTo>
                            <a:pt x="1723621" y="3183843"/>
                            <a:pt x="1780154" y="3218024"/>
                            <a:pt x="1822226" y="3245631"/>
                          </a:cubicBezTo>
                          <a:cubicBezTo>
                            <a:pt x="1864298" y="3273239"/>
                            <a:pt x="1924776" y="3323195"/>
                            <a:pt x="1956330" y="3340285"/>
                          </a:cubicBezTo>
                          <a:cubicBezTo>
                            <a:pt x="1987884" y="3357375"/>
                            <a:pt x="1998402" y="3352117"/>
                            <a:pt x="2011549" y="3348173"/>
                          </a:cubicBezTo>
                          <a:cubicBezTo>
                            <a:pt x="2024696" y="3344229"/>
                            <a:pt x="2031270" y="3329768"/>
                            <a:pt x="2035214" y="3316622"/>
                          </a:cubicBezTo>
                          <a:cubicBezTo>
                            <a:pt x="2039158" y="3303476"/>
                            <a:pt x="2065453" y="3295587"/>
                            <a:pt x="2035214" y="3269294"/>
                          </a:cubicBezTo>
                          <a:cubicBezTo>
                            <a:pt x="2004975" y="3243001"/>
                            <a:pt x="1847206" y="3153605"/>
                            <a:pt x="1853780" y="3158864"/>
                          </a:cubicBezTo>
                          <a:cubicBezTo>
                            <a:pt x="1860354" y="3164123"/>
                            <a:pt x="2028640" y="3286385"/>
                            <a:pt x="2074656" y="3300846"/>
                          </a:cubicBezTo>
                          <a:cubicBezTo>
                            <a:pt x="2120672" y="3315307"/>
                            <a:pt x="2120672" y="3261407"/>
                            <a:pt x="2129875" y="3245631"/>
                          </a:cubicBezTo>
                          <a:cubicBezTo>
                            <a:pt x="2139078" y="3229855"/>
                            <a:pt x="2164058" y="3229856"/>
                            <a:pt x="2129875" y="3206192"/>
                          </a:cubicBezTo>
                          <a:cubicBezTo>
                            <a:pt x="2095692" y="3182528"/>
                            <a:pt x="1923461" y="3106278"/>
                            <a:pt x="1924776" y="3103649"/>
                          </a:cubicBezTo>
                          <a:cubicBezTo>
                            <a:pt x="1926091" y="3101020"/>
                            <a:pt x="2098321" y="3179899"/>
                            <a:pt x="2137763" y="3190416"/>
                          </a:cubicBezTo>
                          <a:cubicBezTo>
                            <a:pt x="2177205" y="3200933"/>
                            <a:pt x="2166688" y="3179898"/>
                            <a:pt x="2161429" y="3166752"/>
                          </a:cubicBezTo>
                          <a:cubicBezTo>
                            <a:pt x="2156170" y="3153606"/>
                            <a:pt x="2133819" y="3131257"/>
                            <a:pt x="2106210" y="3111537"/>
                          </a:cubicBezTo>
                          <a:cubicBezTo>
                            <a:pt x="2078600" y="3091817"/>
                            <a:pt x="2028641" y="3066839"/>
                            <a:pt x="1995772" y="3048434"/>
                          </a:cubicBezTo>
                          <a:cubicBezTo>
                            <a:pt x="1962903" y="3030029"/>
                            <a:pt x="1918202" y="3014253"/>
                            <a:pt x="1908999" y="3001107"/>
                          </a:cubicBezTo>
                          <a:cubicBezTo>
                            <a:pt x="1899796" y="2987961"/>
                            <a:pt x="1965533" y="2972185"/>
                            <a:pt x="1940553" y="2969556"/>
                          </a:cubicBezTo>
                          <a:cubicBezTo>
                            <a:pt x="1915573" y="2966927"/>
                            <a:pt x="1819597" y="2986647"/>
                            <a:pt x="1759119" y="2985332"/>
                          </a:cubicBezTo>
                          <a:cubicBezTo>
                            <a:pt x="1698641" y="2984017"/>
                            <a:pt x="1619757" y="2968241"/>
                            <a:pt x="1577685" y="2961668"/>
                          </a:cubicBezTo>
                          <a:cubicBezTo>
                            <a:pt x="1535613" y="2955095"/>
                            <a:pt x="1535613" y="2960353"/>
                            <a:pt x="1506689" y="2945892"/>
                          </a:cubicBezTo>
                          <a:cubicBezTo>
                            <a:pt x="1477765" y="2931431"/>
                            <a:pt x="1404140" y="2894622"/>
                            <a:pt x="1404140" y="2874902"/>
                          </a:cubicBezTo>
                          <a:cubicBezTo>
                            <a:pt x="1404140" y="2855182"/>
                            <a:pt x="1467247" y="2840721"/>
                            <a:pt x="1506689" y="2827574"/>
                          </a:cubicBezTo>
                          <a:cubicBezTo>
                            <a:pt x="1546131" y="2814428"/>
                            <a:pt x="1601351" y="2789450"/>
                            <a:pt x="1640793" y="2796023"/>
                          </a:cubicBezTo>
                          <a:cubicBezTo>
                            <a:pt x="1680235" y="2802596"/>
                            <a:pt x="1710474" y="2849924"/>
                            <a:pt x="1743342" y="2867014"/>
                          </a:cubicBezTo>
                          <a:cubicBezTo>
                            <a:pt x="1776210" y="2884104"/>
                            <a:pt x="1785414" y="2889363"/>
                            <a:pt x="1838003" y="2898565"/>
                          </a:cubicBezTo>
                          <a:cubicBezTo>
                            <a:pt x="1890592" y="2907767"/>
                            <a:pt x="2058879" y="2922229"/>
                            <a:pt x="2058879" y="2922229"/>
                          </a:cubicBezTo>
                          <a:cubicBezTo>
                            <a:pt x="2136448" y="2930117"/>
                            <a:pt x="2240313" y="2941948"/>
                            <a:pt x="2303420" y="2945892"/>
                          </a:cubicBezTo>
                          <a:cubicBezTo>
                            <a:pt x="2366527" y="2949836"/>
                            <a:pt x="2395452" y="2940633"/>
                            <a:pt x="2437524" y="2945892"/>
                          </a:cubicBezTo>
                          <a:cubicBezTo>
                            <a:pt x="2479596" y="2951151"/>
                            <a:pt x="2513779" y="2974815"/>
                            <a:pt x="2555850" y="2977444"/>
                          </a:cubicBezTo>
                          <a:cubicBezTo>
                            <a:pt x="2597921" y="2980073"/>
                            <a:pt x="2653140" y="2948522"/>
                            <a:pt x="2689953" y="2961668"/>
                          </a:cubicBezTo>
                          <a:cubicBezTo>
                            <a:pt x="2726766" y="2974814"/>
                            <a:pt x="2737284" y="3024771"/>
                            <a:pt x="2776726" y="3056322"/>
                          </a:cubicBezTo>
                          <a:cubicBezTo>
                            <a:pt x="2816168" y="3087873"/>
                            <a:pt x="2887164" y="3124684"/>
                            <a:pt x="2926606" y="3150977"/>
                          </a:cubicBezTo>
                          <a:cubicBezTo>
                            <a:pt x="2966048" y="3177270"/>
                            <a:pt x="2981825" y="3198303"/>
                            <a:pt x="3013379" y="3214079"/>
                          </a:cubicBezTo>
                          <a:cubicBezTo>
                            <a:pt x="3044933" y="3229855"/>
                            <a:pt x="3084374" y="3224597"/>
                            <a:pt x="3115928" y="3245631"/>
                          </a:cubicBezTo>
                          <a:cubicBezTo>
                            <a:pt x="3147482" y="3266665"/>
                            <a:pt x="3184295" y="3324509"/>
                            <a:pt x="3202701" y="3340285"/>
                          </a:cubicBezTo>
                          <a:cubicBezTo>
                            <a:pt x="3221107" y="3356061"/>
                            <a:pt x="3225051" y="3356061"/>
                            <a:pt x="3226366" y="3340285"/>
                          </a:cubicBezTo>
                          <a:cubicBezTo>
                            <a:pt x="3227681" y="3324509"/>
                            <a:pt x="3206645" y="3264036"/>
                            <a:pt x="3210589" y="3245631"/>
                          </a:cubicBezTo>
                          <a:cubicBezTo>
                            <a:pt x="3214533" y="3227226"/>
                            <a:pt x="3214533" y="3233799"/>
                            <a:pt x="3250031" y="3229855"/>
                          </a:cubicBezTo>
                          <a:cubicBezTo>
                            <a:pt x="3285529" y="3225911"/>
                            <a:pt x="3388079" y="3225911"/>
                            <a:pt x="3423577" y="3221967"/>
                          </a:cubicBezTo>
                          <a:cubicBezTo>
                            <a:pt x="3459075" y="3218023"/>
                            <a:pt x="3461704" y="3215395"/>
                            <a:pt x="3463019" y="3206192"/>
                          </a:cubicBezTo>
                          <a:cubicBezTo>
                            <a:pt x="3464334" y="3196990"/>
                            <a:pt x="3430150" y="3185157"/>
                            <a:pt x="3431465" y="3166752"/>
                          </a:cubicBezTo>
                          <a:cubicBezTo>
                            <a:pt x="3432780" y="3148347"/>
                            <a:pt x="3470907" y="3108908"/>
                            <a:pt x="3470907" y="3095762"/>
                          </a:cubicBezTo>
                          <a:cubicBezTo>
                            <a:pt x="3470907" y="3082616"/>
                            <a:pt x="3443297" y="3097076"/>
                            <a:pt x="3431465" y="3087874"/>
                          </a:cubicBezTo>
                          <a:cubicBezTo>
                            <a:pt x="3419633" y="3078672"/>
                            <a:pt x="3431466" y="3048435"/>
                            <a:pt x="3399912" y="3040547"/>
                          </a:cubicBezTo>
                          <a:cubicBezTo>
                            <a:pt x="3368358" y="3032659"/>
                            <a:pt x="3280270" y="3044491"/>
                            <a:pt x="3242143" y="3040547"/>
                          </a:cubicBezTo>
                          <a:cubicBezTo>
                            <a:pt x="3204016" y="3036603"/>
                            <a:pt x="3200071" y="3033973"/>
                            <a:pt x="3171147" y="3016883"/>
                          </a:cubicBezTo>
                          <a:cubicBezTo>
                            <a:pt x="3142223" y="2999793"/>
                            <a:pt x="3073857" y="2973499"/>
                            <a:pt x="3068598" y="2938004"/>
                          </a:cubicBezTo>
                          <a:cubicBezTo>
                            <a:pt x="3063339" y="2902509"/>
                            <a:pt x="3111985" y="2842035"/>
                            <a:pt x="3139594" y="2803911"/>
                          </a:cubicBezTo>
                          <a:cubicBezTo>
                            <a:pt x="3167203" y="2765787"/>
                            <a:pt x="3181666" y="2756584"/>
                            <a:pt x="3234255" y="2709257"/>
                          </a:cubicBezTo>
                          <a:cubicBezTo>
                            <a:pt x="3286844" y="2661930"/>
                            <a:pt x="3455131" y="2519948"/>
                            <a:pt x="3455131" y="2519948"/>
                          </a:cubicBezTo>
                          <a:cubicBezTo>
                            <a:pt x="3501147" y="2480509"/>
                            <a:pt x="3478796" y="2491026"/>
                            <a:pt x="3510350" y="2472621"/>
                          </a:cubicBezTo>
                          <a:cubicBezTo>
                            <a:pt x="3541904" y="2454216"/>
                            <a:pt x="3620788" y="2425294"/>
                            <a:pt x="3644453" y="2409518"/>
                          </a:cubicBezTo>
                          <a:cubicBezTo>
                            <a:pt x="3668118" y="2393742"/>
                            <a:pt x="3632620" y="2389798"/>
                            <a:pt x="3652341" y="2377966"/>
                          </a:cubicBezTo>
                          <a:cubicBezTo>
                            <a:pt x="3672062" y="2366134"/>
                            <a:pt x="3733855" y="2350359"/>
                            <a:pt x="3762779" y="2338527"/>
                          </a:cubicBezTo>
                          <a:cubicBezTo>
                            <a:pt x="3791703" y="2326695"/>
                            <a:pt x="3804851" y="2313549"/>
                            <a:pt x="3825887" y="2306976"/>
                          </a:cubicBezTo>
                          <a:cubicBezTo>
                            <a:pt x="3846923" y="2300403"/>
                            <a:pt x="3864014" y="2308291"/>
                            <a:pt x="3888994" y="2299088"/>
                          </a:cubicBezTo>
                          <a:cubicBezTo>
                            <a:pt x="3913974" y="2289886"/>
                            <a:pt x="3937640" y="2276739"/>
                            <a:pt x="3975767" y="2251761"/>
                          </a:cubicBezTo>
                          <a:cubicBezTo>
                            <a:pt x="4013894" y="2226783"/>
                            <a:pt x="4090149" y="2170253"/>
                            <a:pt x="4117758" y="2149219"/>
                          </a:cubicBezTo>
                          <a:cubicBezTo>
                            <a:pt x="4145367" y="2128185"/>
                            <a:pt x="4119073" y="2132128"/>
                            <a:pt x="4141424" y="2125555"/>
                          </a:cubicBezTo>
                          <a:cubicBezTo>
                            <a:pt x="4163775" y="2118982"/>
                            <a:pt x="4208476" y="2118982"/>
                            <a:pt x="4251862" y="2109779"/>
                          </a:cubicBezTo>
                          <a:cubicBezTo>
                            <a:pt x="4295248" y="2100577"/>
                            <a:pt x="4357041" y="2088745"/>
                            <a:pt x="4401742" y="2070340"/>
                          </a:cubicBezTo>
                          <a:cubicBezTo>
                            <a:pt x="4446443" y="2051935"/>
                            <a:pt x="4479311" y="2032215"/>
                            <a:pt x="4520068" y="1999349"/>
                          </a:cubicBezTo>
                          <a:cubicBezTo>
                            <a:pt x="4560825" y="1966483"/>
                            <a:pt x="4621303" y="1909954"/>
                            <a:pt x="4646283" y="1873144"/>
                          </a:cubicBezTo>
                          <a:cubicBezTo>
                            <a:pt x="4671263" y="1836334"/>
                            <a:pt x="4660745" y="1804782"/>
                            <a:pt x="4669948" y="1778489"/>
                          </a:cubicBezTo>
                          <a:cubicBezTo>
                            <a:pt x="4679151" y="1752196"/>
                            <a:pt x="4679151" y="1708813"/>
                            <a:pt x="4669948" y="1683835"/>
                          </a:cubicBezTo>
                          <a:close/>
                        </a:path>
                      </a:pathLst>
                    </a:custGeom>
                    <a:solidFill>
                      <a:schemeClr val="tx1">
                        <a:lumMod val="75000"/>
                        <a:lumOff val="2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2" name="Freeform 701">
                      <a:extLst>
                        <a:ext uri="{FF2B5EF4-FFF2-40B4-BE49-F238E27FC236}">
                          <a16:creationId xmlns:a16="http://schemas.microsoft.com/office/drawing/2014/main" id="{6E665684-D4E9-9D41-A165-64F2869318D7}"/>
                        </a:ext>
                      </a:extLst>
                    </p:cNvPr>
                    <p:cNvSpPr/>
                    <p:nvPr/>
                  </p:nvSpPr>
                  <p:spPr>
                    <a:xfrm>
                      <a:off x="5161427" y="6356635"/>
                      <a:ext cx="19685" cy="28638"/>
                    </a:xfrm>
                    <a:custGeom>
                      <a:avLst/>
                      <a:gdLst>
                        <a:gd name="connsiteX0" fmla="*/ 64452 w 91222"/>
                        <a:gd name="connsiteY0" fmla="*/ 25 h 132722"/>
                        <a:gd name="connsiteX1" fmla="*/ 32898 w 91222"/>
                        <a:gd name="connsiteY1" fmla="*/ 63128 h 132722"/>
                        <a:gd name="connsiteX2" fmla="*/ 1345 w 91222"/>
                        <a:gd name="connsiteY2" fmla="*/ 126231 h 132722"/>
                        <a:gd name="connsiteX3" fmla="*/ 80229 w 91222"/>
                        <a:gd name="connsiteY3" fmla="*/ 126231 h 132722"/>
                        <a:gd name="connsiteX4" fmla="*/ 88117 w 91222"/>
                        <a:gd name="connsiteY4" fmla="*/ 86791 h 132722"/>
                        <a:gd name="connsiteX5" fmla="*/ 56564 w 91222"/>
                        <a:gd name="connsiteY5" fmla="*/ 55240 h 132722"/>
                        <a:gd name="connsiteX6" fmla="*/ 64452 w 91222"/>
                        <a:gd name="connsiteY6" fmla="*/ 25 h 13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222" h="132722">
                          <a:moveTo>
                            <a:pt x="64452" y="25"/>
                          </a:moveTo>
                          <a:cubicBezTo>
                            <a:pt x="60508" y="1340"/>
                            <a:pt x="32898" y="63128"/>
                            <a:pt x="32898" y="63128"/>
                          </a:cubicBezTo>
                          <a:cubicBezTo>
                            <a:pt x="22380" y="84162"/>
                            <a:pt x="-6544" y="115714"/>
                            <a:pt x="1345" y="126231"/>
                          </a:cubicBezTo>
                          <a:cubicBezTo>
                            <a:pt x="9234" y="136748"/>
                            <a:pt x="65767" y="132804"/>
                            <a:pt x="80229" y="126231"/>
                          </a:cubicBezTo>
                          <a:cubicBezTo>
                            <a:pt x="94691" y="119658"/>
                            <a:pt x="92061" y="98623"/>
                            <a:pt x="88117" y="86791"/>
                          </a:cubicBezTo>
                          <a:cubicBezTo>
                            <a:pt x="84173" y="74959"/>
                            <a:pt x="61823" y="61813"/>
                            <a:pt x="56564" y="55240"/>
                          </a:cubicBezTo>
                          <a:cubicBezTo>
                            <a:pt x="51305" y="48667"/>
                            <a:pt x="68396" y="-1290"/>
                            <a:pt x="64452" y="25"/>
                          </a:cubicBezTo>
                          <a:close/>
                        </a:path>
                      </a:pathLst>
                    </a:custGeom>
                    <a:solidFill>
                      <a:schemeClr val="bg1"/>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3" name="Freeform 702">
                      <a:extLst>
                        <a:ext uri="{FF2B5EF4-FFF2-40B4-BE49-F238E27FC236}">
                          <a16:creationId xmlns:a16="http://schemas.microsoft.com/office/drawing/2014/main" id="{D06FF74C-BDAD-034D-9048-7EB41BA57DF8}"/>
                        </a:ext>
                      </a:extLst>
                    </p:cNvPr>
                    <p:cNvSpPr/>
                    <p:nvPr/>
                  </p:nvSpPr>
                  <p:spPr>
                    <a:xfrm>
                      <a:off x="5219300" y="6362257"/>
                      <a:ext cx="66728" cy="79530"/>
                    </a:xfrm>
                    <a:custGeom>
                      <a:avLst/>
                      <a:gdLst>
                        <a:gd name="connsiteX0" fmla="*/ 190661 w 309247"/>
                        <a:gd name="connsiteY0" fmla="*/ 5520 h 368572"/>
                        <a:gd name="connsiteX1" fmla="*/ 135442 w 309247"/>
                        <a:gd name="connsiteY1" fmla="*/ 5520 h 368572"/>
                        <a:gd name="connsiteX2" fmla="*/ 64446 w 309247"/>
                        <a:gd name="connsiteY2" fmla="*/ 37072 h 368572"/>
                        <a:gd name="connsiteX3" fmla="*/ 40781 w 309247"/>
                        <a:gd name="connsiteY3" fmla="*/ 131726 h 368572"/>
                        <a:gd name="connsiteX4" fmla="*/ 40781 w 309247"/>
                        <a:gd name="connsiteY4" fmla="*/ 186941 h 368572"/>
                        <a:gd name="connsiteX5" fmla="*/ 1339 w 309247"/>
                        <a:gd name="connsiteY5" fmla="*/ 218493 h 368572"/>
                        <a:gd name="connsiteX6" fmla="*/ 9227 w 309247"/>
                        <a:gd name="connsiteY6" fmla="*/ 305259 h 368572"/>
                        <a:gd name="connsiteX7" fmla="*/ 9227 w 309247"/>
                        <a:gd name="connsiteY7" fmla="*/ 368362 h 368572"/>
                        <a:gd name="connsiteX8" fmla="*/ 127554 w 309247"/>
                        <a:gd name="connsiteY8" fmla="*/ 321035 h 368572"/>
                        <a:gd name="connsiteX9" fmla="*/ 261657 w 309247"/>
                        <a:gd name="connsiteY9" fmla="*/ 202717 h 368572"/>
                        <a:gd name="connsiteX10" fmla="*/ 301099 w 309247"/>
                        <a:gd name="connsiteY10" fmla="*/ 131726 h 368572"/>
                        <a:gd name="connsiteX11" fmla="*/ 301099 w 309247"/>
                        <a:gd name="connsiteY11" fmla="*/ 115951 h 368572"/>
                        <a:gd name="connsiteX12" fmla="*/ 214327 w 309247"/>
                        <a:gd name="connsiteY12" fmla="*/ 60735 h 368572"/>
                        <a:gd name="connsiteX13" fmla="*/ 190661 w 309247"/>
                        <a:gd name="connsiteY13" fmla="*/ 5520 h 36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247" h="368572">
                          <a:moveTo>
                            <a:pt x="190661" y="5520"/>
                          </a:moveTo>
                          <a:cubicBezTo>
                            <a:pt x="177513" y="-3683"/>
                            <a:pt x="156478" y="261"/>
                            <a:pt x="135442" y="5520"/>
                          </a:cubicBezTo>
                          <a:cubicBezTo>
                            <a:pt x="114406" y="10779"/>
                            <a:pt x="80223" y="16038"/>
                            <a:pt x="64446" y="37072"/>
                          </a:cubicBezTo>
                          <a:cubicBezTo>
                            <a:pt x="48669" y="58106"/>
                            <a:pt x="44725" y="106748"/>
                            <a:pt x="40781" y="131726"/>
                          </a:cubicBezTo>
                          <a:cubicBezTo>
                            <a:pt x="36837" y="156704"/>
                            <a:pt x="47355" y="172480"/>
                            <a:pt x="40781" y="186941"/>
                          </a:cubicBezTo>
                          <a:cubicBezTo>
                            <a:pt x="34207" y="201402"/>
                            <a:pt x="6598" y="198773"/>
                            <a:pt x="1339" y="218493"/>
                          </a:cubicBezTo>
                          <a:cubicBezTo>
                            <a:pt x="-3920" y="238213"/>
                            <a:pt x="7912" y="280281"/>
                            <a:pt x="9227" y="305259"/>
                          </a:cubicBezTo>
                          <a:cubicBezTo>
                            <a:pt x="10542" y="330237"/>
                            <a:pt x="-10494" y="365733"/>
                            <a:pt x="9227" y="368362"/>
                          </a:cubicBezTo>
                          <a:cubicBezTo>
                            <a:pt x="28948" y="370991"/>
                            <a:pt x="85482" y="348643"/>
                            <a:pt x="127554" y="321035"/>
                          </a:cubicBezTo>
                          <a:cubicBezTo>
                            <a:pt x="169626" y="293428"/>
                            <a:pt x="232733" y="234268"/>
                            <a:pt x="261657" y="202717"/>
                          </a:cubicBezTo>
                          <a:cubicBezTo>
                            <a:pt x="290581" y="171166"/>
                            <a:pt x="294525" y="146187"/>
                            <a:pt x="301099" y="131726"/>
                          </a:cubicBezTo>
                          <a:cubicBezTo>
                            <a:pt x="307673" y="117265"/>
                            <a:pt x="315561" y="127783"/>
                            <a:pt x="301099" y="115951"/>
                          </a:cubicBezTo>
                          <a:cubicBezTo>
                            <a:pt x="286637" y="104119"/>
                            <a:pt x="236678" y="79140"/>
                            <a:pt x="214327" y="60735"/>
                          </a:cubicBezTo>
                          <a:cubicBezTo>
                            <a:pt x="191976" y="42330"/>
                            <a:pt x="203809" y="14723"/>
                            <a:pt x="190661" y="5520"/>
                          </a:cubicBezTo>
                          <a:close/>
                        </a:path>
                      </a:pathLst>
                    </a:custGeom>
                    <a:solidFill>
                      <a:schemeClr val="bg1">
                        <a:lumMod val="50000"/>
                        <a:alpha val="62000"/>
                      </a:schemeClr>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4" name="Freeform 703">
                      <a:extLst>
                        <a:ext uri="{FF2B5EF4-FFF2-40B4-BE49-F238E27FC236}">
                          <a16:creationId xmlns:a16="http://schemas.microsoft.com/office/drawing/2014/main" id="{33C2FC9A-E9B3-FA4C-9A58-517C5519A4AC}"/>
                        </a:ext>
                      </a:extLst>
                    </p:cNvPr>
                    <p:cNvSpPr/>
                    <p:nvPr/>
                  </p:nvSpPr>
                  <p:spPr>
                    <a:xfrm>
                      <a:off x="5258738" y="6341321"/>
                      <a:ext cx="31225" cy="47356"/>
                    </a:xfrm>
                    <a:custGeom>
                      <a:avLst/>
                      <a:gdLst>
                        <a:gd name="connsiteX0" fmla="*/ 39442 w 144705"/>
                        <a:gd name="connsiteY0" fmla="*/ 0 h 219464"/>
                        <a:gd name="connsiteX1" fmla="*/ 0 w 144705"/>
                        <a:gd name="connsiteY1" fmla="*/ 86767 h 219464"/>
                        <a:gd name="connsiteX2" fmla="*/ 39442 w 144705"/>
                        <a:gd name="connsiteY2" fmla="*/ 173533 h 219464"/>
                        <a:gd name="connsiteX3" fmla="*/ 86773 w 144705"/>
                        <a:gd name="connsiteY3" fmla="*/ 212973 h 219464"/>
                        <a:gd name="connsiteX4" fmla="*/ 110438 w 144705"/>
                        <a:gd name="connsiteY4" fmla="*/ 212973 h 219464"/>
                        <a:gd name="connsiteX5" fmla="*/ 141992 w 144705"/>
                        <a:gd name="connsiteY5" fmla="*/ 149870 h 219464"/>
                        <a:gd name="connsiteX6" fmla="*/ 134103 w 144705"/>
                        <a:gd name="connsiteY6" fmla="*/ 86767 h 219464"/>
                        <a:gd name="connsiteX7" fmla="*/ 39442 w 144705"/>
                        <a:gd name="connsiteY7" fmla="*/ 0 h 21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05" h="219464">
                          <a:moveTo>
                            <a:pt x="39442" y="0"/>
                          </a:moveTo>
                          <a:cubicBezTo>
                            <a:pt x="17092" y="0"/>
                            <a:pt x="0" y="57845"/>
                            <a:pt x="0" y="86767"/>
                          </a:cubicBezTo>
                          <a:cubicBezTo>
                            <a:pt x="0" y="115689"/>
                            <a:pt x="24980" y="152499"/>
                            <a:pt x="39442" y="173533"/>
                          </a:cubicBezTo>
                          <a:cubicBezTo>
                            <a:pt x="53904" y="194567"/>
                            <a:pt x="74941" y="206400"/>
                            <a:pt x="86773" y="212973"/>
                          </a:cubicBezTo>
                          <a:cubicBezTo>
                            <a:pt x="98605" y="219546"/>
                            <a:pt x="101235" y="223490"/>
                            <a:pt x="110438" y="212973"/>
                          </a:cubicBezTo>
                          <a:cubicBezTo>
                            <a:pt x="119641" y="202456"/>
                            <a:pt x="138048" y="170904"/>
                            <a:pt x="141992" y="149870"/>
                          </a:cubicBezTo>
                          <a:cubicBezTo>
                            <a:pt x="145936" y="128836"/>
                            <a:pt x="147250" y="109116"/>
                            <a:pt x="134103" y="86767"/>
                          </a:cubicBezTo>
                          <a:cubicBezTo>
                            <a:pt x="120956" y="64418"/>
                            <a:pt x="61792" y="0"/>
                            <a:pt x="39442" y="0"/>
                          </a:cubicBezTo>
                          <a:close/>
                        </a:path>
                      </a:pathLst>
                    </a:custGeom>
                    <a:solidFill>
                      <a:schemeClr val="accent6">
                        <a:lumMod val="50000"/>
                        <a:alpha val="56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5" name="Oval 704">
                      <a:extLst>
                        <a:ext uri="{FF2B5EF4-FFF2-40B4-BE49-F238E27FC236}">
                          <a16:creationId xmlns:a16="http://schemas.microsoft.com/office/drawing/2014/main" id="{A7532BDA-835C-9641-9CF3-11EEFF7E8660}"/>
                        </a:ext>
                      </a:extLst>
                    </p:cNvPr>
                    <p:cNvSpPr>
                      <a:spLocks noChangeAspect="1"/>
                    </p:cNvSpPr>
                    <p:nvPr/>
                  </p:nvSpPr>
                  <p:spPr>
                    <a:xfrm>
                      <a:off x="5248874" y="6378813"/>
                      <a:ext cx="7768" cy="7768"/>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6" name="Oval 705">
                      <a:extLst>
                        <a:ext uri="{FF2B5EF4-FFF2-40B4-BE49-F238E27FC236}">
                          <a16:creationId xmlns:a16="http://schemas.microsoft.com/office/drawing/2014/main" id="{367513C1-F41C-3840-8299-441BD2554DA5}"/>
                        </a:ext>
                      </a:extLst>
                    </p:cNvPr>
                    <p:cNvSpPr>
                      <a:spLocks noChangeAspect="1"/>
                    </p:cNvSpPr>
                    <p:nvPr/>
                  </p:nvSpPr>
                  <p:spPr>
                    <a:xfrm>
                      <a:off x="5238771" y="6388678"/>
                      <a:ext cx="7768" cy="7768"/>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7" name="Oval 706">
                      <a:extLst>
                        <a:ext uri="{FF2B5EF4-FFF2-40B4-BE49-F238E27FC236}">
                          <a16:creationId xmlns:a16="http://schemas.microsoft.com/office/drawing/2014/main" id="{98277566-2C70-3A42-AA74-9DE5ACA2B638}"/>
                        </a:ext>
                      </a:extLst>
                    </p:cNvPr>
                    <p:cNvSpPr>
                      <a:spLocks noChangeAspect="1"/>
                    </p:cNvSpPr>
                    <p:nvPr/>
                  </p:nvSpPr>
                  <p:spPr>
                    <a:xfrm>
                      <a:off x="5228903" y="6409404"/>
                      <a:ext cx="7768" cy="7768"/>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8" name="Oval 707">
                      <a:extLst>
                        <a:ext uri="{FF2B5EF4-FFF2-40B4-BE49-F238E27FC236}">
                          <a16:creationId xmlns:a16="http://schemas.microsoft.com/office/drawing/2014/main" id="{E85D2C5A-5EAE-9346-8645-EE29C3CDE94D}"/>
                        </a:ext>
                      </a:extLst>
                    </p:cNvPr>
                    <p:cNvSpPr/>
                    <p:nvPr/>
                  </p:nvSpPr>
                  <p:spPr>
                    <a:xfrm>
                      <a:off x="5251926" y="6398172"/>
                      <a:ext cx="7768" cy="7768"/>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09" name="Oval 708">
                      <a:extLst>
                        <a:ext uri="{FF2B5EF4-FFF2-40B4-BE49-F238E27FC236}">
                          <a16:creationId xmlns:a16="http://schemas.microsoft.com/office/drawing/2014/main" id="{96E9BF4F-7A33-CC4F-9DA4-B29C6A721A88}"/>
                        </a:ext>
                      </a:extLst>
                    </p:cNvPr>
                    <p:cNvSpPr>
                      <a:spLocks noChangeAspect="1"/>
                    </p:cNvSpPr>
                    <p:nvPr/>
                  </p:nvSpPr>
                  <p:spPr>
                    <a:xfrm>
                      <a:off x="5243702" y="6412365"/>
                      <a:ext cx="7768" cy="7768"/>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0" name="Freeform 709">
                      <a:extLst>
                        <a:ext uri="{FF2B5EF4-FFF2-40B4-BE49-F238E27FC236}">
                          <a16:creationId xmlns:a16="http://schemas.microsoft.com/office/drawing/2014/main" id="{F6A215EF-80DB-D644-AD2E-C33217BE0F56}"/>
                        </a:ext>
                      </a:extLst>
                    </p:cNvPr>
                    <p:cNvSpPr/>
                    <p:nvPr/>
                  </p:nvSpPr>
                  <p:spPr>
                    <a:xfrm>
                      <a:off x="5208770" y="6382047"/>
                      <a:ext cx="77095" cy="64247"/>
                    </a:xfrm>
                    <a:custGeom>
                      <a:avLst/>
                      <a:gdLst>
                        <a:gd name="connsiteX0" fmla="*/ 152400 w 152400"/>
                        <a:gd name="connsiteY0" fmla="*/ 0 h 127000"/>
                        <a:gd name="connsiteX1" fmla="*/ 130175 w 152400"/>
                        <a:gd name="connsiteY1" fmla="*/ 63500 h 127000"/>
                        <a:gd name="connsiteX2" fmla="*/ 57150 w 152400"/>
                        <a:gd name="connsiteY2" fmla="*/ 114300 h 127000"/>
                        <a:gd name="connsiteX3" fmla="*/ 0 w 152400"/>
                        <a:gd name="connsiteY3" fmla="*/ 127000 h 127000"/>
                      </a:gdLst>
                      <a:ahLst/>
                      <a:cxnLst>
                        <a:cxn ang="0">
                          <a:pos x="connsiteX0" y="connsiteY0"/>
                        </a:cxn>
                        <a:cxn ang="0">
                          <a:pos x="connsiteX1" y="connsiteY1"/>
                        </a:cxn>
                        <a:cxn ang="0">
                          <a:pos x="connsiteX2" y="connsiteY2"/>
                        </a:cxn>
                        <a:cxn ang="0">
                          <a:pos x="connsiteX3" y="connsiteY3"/>
                        </a:cxn>
                      </a:cxnLst>
                      <a:rect l="l" t="t" r="r" b="b"/>
                      <a:pathLst>
                        <a:path w="152400" h="127000">
                          <a:moveTo>
                            <a:pt x="152400" y="0"/>
                          </a:moveTo>
                          <a:cubicBezTo>
                            <a:pt x="149225" y="22225"/>
                            <a:pt x="146050" y="44450"/>
                            <a:pt x="130175" y="63500"/>
                          </a:cubicBezTo>
                          <a:cubicBezTo>
                            <a:pt x="114300" y="82550"/>
                            <a:pt x="78846" y="103717"/>
                            <a:pt x="57150" y="114300"/>
                          </a:cubicBezTo>
                          <a:cubicBezTo>
                            <a:pt x="35454" y="124883"/>
                            <a:pt x="17727" y="125941"/>
                            <a:pt x="0" y="12700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11" name="Freeform 710">
                      <a:extLst>
                        <a:ext uri="{FF2B5EF4-FFF2-40B4-BE49-F238E27FC236}">
                          <a16:creationId xmlns:a16="http://schemas.microsoft.com/office/drawing/2014/main" id="{BC4145C8-8187-4F43-A431-A8112F2A116B}"/>
                        </a:ext>
                      </a:extLst>
                    </p:cNvPr>
                    <p:cNvSpPr/>
                    <p:nvPr/>
                  </p:nvSpPr>
                  <p:spPr>
                    <a:xfrm>
                      <a:off x="4549129" y="6399544"/>
                      <a:ext cx="136683" cy="171917"/>
                    </a:xfrm>
                    <a:custGeom>
                      <a:avLst/>
                      <a:gdLst>
                        <a:gd name="connsiteX0" fmla="*/ 156213 w 270191"/>
                        <a:gd name="connsiteY0" fmla="*/ 14267 h 339841"/>
                        <a:gd name="connsiteX1" fmla="*/ 9671 w 270191"/>
                        <a:gd name="connsiteY1" fmla="*/ 14267 h 339841"/>
                        <a:gd name="connsiteX2" fmla="*/ 25953 w 270191"/>
                        <a:gd name="connsiteY2" fmla="*/ 79392 h 339841"/>
                        <a:gd name="connsiteX3" fmla="*/ 123648 w 270191"/>
                        <a:gd name="connsiteY3" fmla="*/ 160799 h 339841"/>
                        <a:gd name="connsiteX4" fmla="*/ 139931 w 270191"/>
                        <a:gd name="connsiteY4" fmla="*/ 299190 h 339841"/>
                        <a:gd name="connsiteX5" fmla="*/ 172496 w 270191"/>
                        <a:gd name="connsiteY5" fmla="*/ 331753 h 339841"/>
                        <a:gd name="connsiteX6" fmla="*/ 270191 w 270191"/>
                        <a:gd name="connsiteY6" fmla="*/ 168939 h 339841"/>
                        <a:gd name="connsiteX7" fmla="*/ 156213 w 270191"/>
                        <a:gd name="connsiteY7" fmla="*/ 14267 h 339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0191" h="339841">
                          <a:moveTo>
                            <a:pt x="156213" y="14267"/>
                          </a:moveTo>
                          <a:cubicBezTo>
                            <a:pt x="112793" y="-11512"/>
                            <a:pt x="31381" y="3413"/>
                            <a:pt x="9671" y="14267"/>
                          </a:cubicBezTo>
                          <a:cubicBezTo>
                            <a:pt x="-12039" y="25121"/>
                            <a:pt x="6957" y="54970"/>
                            <a:pt x="25953" y="79392"/>
                          </a:cubicBezTo>
                          <a:cubicBezTo>
                            <a:pt x="44949" y="103814"/>
                            <a:pt x="104652" y="124166"/>
                            <a:pt x="123648" y="160799"/>
                          </a:cubicBezTo>
                          <a:cubicBezTo>
                            <a:pt x="142644" y="197432"/>
                            <a:pt x="131790" y="270698"/>
                            <a:pt x="139931" y="299190"/>
                          </a:cubicBezTo>
                          <a:cubicBezTo>
                            <a:pt x="148072" y="327682"/>
                            <a:pt x="150786" y="353461"/>
                            <a:pt x="172496" y="331753"/>
                          </a:cubicBezTo>
                          <a:cubicBezTo>
                            <a:pt x="194206" y="310045"/>
                            <a:pt x="270191" y="227280"/>
                            <a:pt x="270191" y="168939"/>
                          </a:cubicBezTo>
                          <a:cubicBezTo>
                            <a:pt x="270191" y="110598"/>
                            <a:pt x="199633" y="40046"/>
                            <a:pt x="156213" y="14267"/>
                          </a:cubicBezTo>
                          <a:close/>
                        </a:path>
                      </a:pathLst>
                    </a:custGeom>
                    <a:solidFill>
                      <a:schemeClr val="tx1">
                        <a:lumMod val="65000"/>
                        <a:lumOff val="35000"/>
                        <a:alpha val="5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2" name="Freeform 711">
                      <a:extLst>
                        <a:ext uri="{FF2B5EF4-FFF2-40B4-BE49-F238E27FC236}">
                          <a16:creationId xmlns:a16="http://schemas.microsoft.com/office/drawing/2014/main" id="{83AC7A52-BDA8-3046-BCB1-97AD2557BAF7}"/>
                        </a:ext>
                      </a:extLst>
                    </p:cNvPr>
                    <p:cNvSpPr/>
                    <p:nvPr/>
                  </p:nvSpPr>
                  <p:spPr>
                    <a:xfrm>
                      <a:off x="4676913" y="6283973"/>
                      <a:ext cx="220060" cy="74054"/>
                    </a:xfrm>
                    <a:custGeom>
                      <a:avLst/>
                      <a:gdLst>
                        <a:gd name="connsiteX0" fmla="*/ 1309 w 435009"/>
                        <a:gd name="connsiteY0" fmla="*/ 14782 h 146387"/>
                        <a:gd name="connsiteX1" fmla="*/ 286253 w 435009"/>
                        <a:gd name="connsiteY1" fmla="*/ 79908 h 146387"/>
                        <a:gd name="connsiteX2" fmla="*/ 375807 w 435009"/>
                        <a:gd name="connsiteY2" fmla="*/ 145033 h 146387"/>
                        <a:gd name="connsiteX3" fmla="*/ 416513 w 435009"/>
                        <a:gd name="connsiteY3" fmla="*/ 120611 h 146387"/>
                        <a:gd name="connsiteX4" fmla="*/ 416513 w 435009"/>
                        <a:gd name="connsiteY4" fmla="*/ 79908 h 146387"/>
                        <a:gd name="connsiteX5" fmla="*/ 188558 w 435009"/>
                        <a:gd name="connsiteY5" fmla="*/ 6642 h 146387"/>
                        <a:gd name="connsiteX6" fmla="*/ 1309 w 435009"/>
                        <a:gd name="connsiteY6" fmla="*/ 14782 h 14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009" h="146387">
                          <a:moveTo>
                            <a:pt x="1309" y="14782"/>
                          </a:moveTo>
                          <a:cubicBezTo>
                            <a:pt x="17591" y="26993"/>
                            <a:pt x="223837" y="58200"/>
                            <a:pt x="286253" y="79908"/>
                          </a:cubicBezTo>
                          <a:cubicBezTo>
                            <a:pt x="348669" y="101616"/>
                            <a:pt x="354097" y="138249"/>
                            <a:pt x="375807" y="145033"/>
                          </a:cubicBezTo>
                          <a:cubicBezTo>
                            <a:pt x="397517" y="151817"/>
                            <a:pt x="409729" y="131465"/>
                            <a:pt x="416513" y="120611"/>
                          </a:cubicBezTo>
                          <a:cubicBezTo>
                            <a:pt x="423297" y="109757"/>
                            <a:pt x="454505" y="98903"/>
                            <a:pt x="416513" y="79908"/>
                          </a:cubicBezTo>
                          <a:cubicBezTo>
                            <a:pt x="378521" y="60913"/>
                            <a:pt x="252331" y="20210"/>
                            <a:pt x="188558" y="6642"/>
                          </a:cubicBezTo>
                          <a:cubicBezTo>
                            <a:pt x="124785" y="-6926"/>
                            <a:pt x="-14973" y="2571"/>
                            <a:pt x="1309" y="14782"/>
                          </a:cubicBezTo>
                          <a:close/>
                        </a:path>
                      </a:pathLst>
                    </a:custGeom>
                    <a:solidFill>
                      <a:schemeClr val="tx1">
                        <a:lumMod val="65000"/>
                        <a:lumOff val="35000"/>
                        <a:alpha val="5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3" name="Freeform 712">
                      <a:extLst>
                        <a:ext uri="{FF2B5EF4-FFF2-40B4-BE49-F238E27FC236}">
                          <a16:creationId xmlns:a16="http://schemas.microsoft.com/office/drawing/2014/main" id="{066E3D37-8B0A-3449-8148-D233A8801356}"/>
                        </a:ext>
                      </a:extLst>
                    </p:cNvPr>
                    <p:cNvSpPr/>
                    <p:nvPr/>
                  </p:nvSpPr>
                  <p:spPr>
                    <a:xfrm>
                      <a:off x="4897070" y="6175942"/>
                      <a:ext cx="130736" cy="99899"/>
                    </a:xfrm>
                    <a:custGeom>
                      <a:avLst/>
                      <a:gdLst>
                        <a:gd name="connsiteX0" fmla="*/ 258116 w 258435"/>
                        <a:gd name="connsiteY0" fmla="*/ 187632 h 197474"/>
                        <a:gd name="connsiteX1" fmla="*/ 176704 w 258435"/>
                        <a:gd name="connsiteY1" fmla="*/ 24819 h 197474"/>
                        <a:gd name="connsiteX2" fmla="*/ 127856 w 258435"/>
                        <a:gd name="connsiteY2" fmla="*/ 397 h 197474"/>
                        <a:gd name="connsiteX3" fmla="*/ 22020 w 258435"/>
                        <a:gd name="connsiteY3" fmla="*/ 16678 h 197474"/>
                        <a:gd name="connsiteX4" fmla="*/ 5737 w 258435"/>
                        <a:gd name="connsiteY4" fmla="*/ 98085 h 197474"/>
                        <a:gd name="connsiteX5" fmla="*/ 95291 w 258435"/>
                        <a:gd name="connsiteY5" fmla="*/ 195773 h 197474"/>
                        <a:gd name="connsiteX6" fmla="*/ 95291 w 258435"/>
                        <a:gd name="connsiteY6" fmla="*/ 155069 h 197474"/>
                        <a:gd name="connsiteX7" fmla="*/ 54585 w 258435"/>
                        <a:gd name="connsiteY7" fmla="*/ 89944 h 197474"/>
                        <a:gd name="connsiteX8" fmla="*/ 144139 w 258435"/>
                        <a:gd name="connsiteY8" fmla="*/ 98085 h 197474"/>
                        <a:gd name="connsiteX9" fmla="*/ 258116 w 258435"/>
                        <a:gd name="connsiteY9" fmla="*/ 187632 h 19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8435" h="197474">
                          <a:moveTo>
                            <a:pt x="258116" y="187632"/>
                          </a:moveTo>
                          <a:cubicBezTo>
                            <a:pt x="263543" y="175421"/>
                            <a:pt x="198414" y="56025"/>
                            <a:pt x="176704" y="24819"/>
                          </a:cubicBezTo>
                          <a:cubicBezTo>
                            <a:pt x="154994" y="-6387"/>
                            <a:pt x="153637" y="1754"/>
                            <a:pt x="127856" y="397"/>
                          </a:cubicBezTo>
                          <a:cubicBezTo>
                            <a:pt x="102075" y="-960"/>
                            <a:pt x="42373" y="397"/>
                            <a:pt x="22020" y="16678"/>
                          </a:cubicBezTo>
                          <a:cubicBezTo>
                            <a:pt x="1667" y="32959"/>
                            <a:pt x="-6475" y="68236"/>
                            <a:pt x="5737" y="98085"/>
                          </a:cubicBezTo>
                          <a:cubicBezTo>
                            <a:pt x="17949" y="127934"/>
                            <a:pt x="80366" y="186276"/>
                            <a:pt x="95291" y="195773"/>
                          </a:cubicBezTo>
                          <a:cubicBezTo>
                            <a:pt x="110216" y="205270"/>
                            <a:pt x="102075" y="172707"/>
                            <a:pt x="95291" y="155069"/>
                          </a:cubicBezTo>
                          <a:cubicBezTo>
                            <a:pt x="88507" y="137431"/>
                            <a:pt x="46444" y="99441"/>
                            <a:pt x="54585" y="89944"/>
                          </a:cubicBezTo>
                          <a:cubicBezTo>
                            <a:pt x="62726" y="80447"/>
                            <a:pt x="111574" y="81804"/>
                            <a:pt x="144139" y="98085"/>
                          </a:cubicBezTo>
                          <a:cubicBezTo>
                            <a:pt x="176704" y="114366"/>
                            <a:pt x="252689" y="199843"/>
                            <a:pt x="258116" y="187632"/>
                          </a:cubicBezTo>
                          <a:close/>
                        </a:path>
                      </a:pathLst>
                    </a:custGeom>
                    <a:solidFill>
                      <a:schemeClr val="bg1">
                        <a:lumMod val="50000"/>
                        <a:alpha val="7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14" name="Group 713">
                      <a:extLst>
                        <a:ext uri="{FF2B5EF4-FFF2-40B4-BE49-F238E27FC236}">
                          <a16:creationId xmlns:a16="http://schemas.microsoft.com/office/drawing/2014/main" id="{2431A916-57E6-984C-B544-7E1B6A37666C}"/>
                        </a:ext>
                      </a:extLst>
                    </p:cNvPr>
                    <p:cNvGrpSpPr>
                      <a:grpSpLocks noChangeAspect="1"/>
                    </p:cNvGrpSpPr>
                    <p:nvPr/>
                  </p:nvGrpSpPr>
                  <p:grpSpPr>
                    <a:xfrm>
                      <a:off x="5030236" y="6298041"/>
                      <a:ext cx="145691" cy="86519"/>
                      <a:chOff x="4339282" y="1952536"/>
                      <a:chExt cx="125496" cy="74525"/>
                    </a:xfrm>
                  </p:grpSpPr>
                  <p:sp>
                    <p:nvSpPr>
                      <p:cNvPr id="720" name="Freeform 719">
                        <a:extLst>
                          <a:ext uri="{FF2B5EF4-FFF2-40B4-BE49-F238E27FC236}">
                            <a16:creationId xmlns:a16="http://schemas.microsoft.com/office/drawing/2014/main" id="{44A96BBA-436F-C647-8AF5-98D1FF24E007}"/>
                          </a:ext>
                        </a:extLst>
                      </p:cNvPr>
                      <p:cNvSpPr/>
                      <p:nvPr/>
                    </p:nvSpPr>
                    <p:spPr>
                      <a:xfrm>
                        <a:off x="4339282" y="1952536"/>
                        <a:ext cx="125496" cy="74525"/>
                      </a:xfrm>
                      <a:custGeom>
                        <a:avLst/>
                        <a:gdLst>
                          <a:gd name="connsiteX0" fmla="*/ 64443 w 125496"/>
                          <a:gd name="connsiteY0" fmla="*/ 89 h 74525"/>
                          <a:gd name="connsiteX1" fmla="*/ 4118 w 125496"/>
                          <a:gd name="connsiteY1" fmla="*/ 22314 h 74525"/>
                          <a:gd name="connsiteX2" fmla="*/ 10468 w 125496"/>
                          <a:gd name="connsiteY2" fmla="*/ 66764 h 74525"/>
                          <a:gd name="connsiteX3" fmla="*/ 51743 w 125496"/>
                          <a:gd name="connsiteY3" fmla="*/ 73114 h 74525"/>
                          <a:gd name="connsiteX4" fmla="*/ 93018 w 125496"/>
                          <a:gd name="connsiteY4" fmla="*/ 50889 h 74525"/>
                          <a:gd name="connsiteX5" fmla="*/ 124768 w 125496"/>
                          <a:gd name="connsiteY5" fmla="*/ 15964 h 74525"/>
                          <a:gd name="connsiteX6" fmla="*/ 64443 w 125496"/>
                          <a:gd name="connsiteY6" fmla="*/ 89 h 7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496" h="74525">
                            <a:moveTo>
                              <a:pt x="64443" y="89"/>
                            </a:moveTo>
                            <a:cubicBezTo>
                              <a:pt x="44335" y="1147"/>
                              <a:pt x="13114" y="11202"/>
                              <a:pt x="4118" y="22314"/>
                            </a:cubicBezTo>
                            <a:cubicBezTo>
                              <a:pt x="-4878" y="33426"/>
                              <a:pt x="2530" y="58297"/>
                              <a:pt x="10468" y="66764"/>
                            </a:cubicBezTo>
                            <a:cubicBezTo>
                              <a:pt x="18405" y="75231"/>
                              <a:pt x="37985" y="75760"/>
                              <a:pt x="51743" y="73114"/>
                            </a:cubicBezTo>
                            <a:cubicBezTo>
                              <a:pt x="65501" y="70468"/>
                              <a:pt x="80847" y="60414"/>
                              <a:pt x="93018" y="50889"/>
                            </a:cubicBezTo>
                            <a:cubicBezTo>
                              <a:pt x="105189" y="41364"/>
                              <a:pt x="130060" y="24431"/>
                              <a:pt x="124768" y="15964"/>
                            </a:cubicBezTo>
                            <a:cubicBezTo>
                              <a:pt x="119476" y="7497"/>
                              <a:pt x="84551" y="-969"/>
                              <a:pt x="64443" y="89"/>
                            </a:cubicBezTo>
                            <a:close/>
                          </a:path>
                        </a:pathLst>
                      </a:cu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1" name="Freeform 720">
                        <a:extLst>
                          <a:ext uri="{FF2B5EF4-FFF2-40B4-BE49-F238E27FC236}">
                            <a16:creationId xmlns:a16="http://schemas.microsoft.com/office/drawing/2014/main" id="{FA7E301A-2D9F-1742-BF26-01B9A418AAE4}"/>
                          </a:ext>
                        </a:extLst>
                      </p:cNvPr>
                      <p:cNvSpPr>
                        <a:spLocks noChangeAspect="1"/>
                      </p:cNvSpPr>
                      <p:nvPr/>
                    </p:nvSpPr>
                    <p:spPr>
                      <a:xfrm>
                        <a:off x="4369478" y="1959853"/>
                        <a:ext cx="72000" cy="37263"/>
                      </a:xfrm>
                      <a:custGeom>
                        <a:avLst/>
                        <a:gdLst>
                          <a:gd name="connsiteX0" fmla="*/ 64443 w 125496"/>
                          <a:gd name="connsiteY0" fmla="*/ 89 h 74525"/>
                          <a:gd name="connsiteX1" fmla="*/ 4118 w 125496"/>
                          <a:gd name="connsiteY1" fmla="*/ 22314 h 74525"/>
                          <a:gd name="connsiteX2" fmla="*/ 10468 w 125496"/>
                          <a:gd name="connsiteY2" fmla="*/ 66764 h 74525"/>
                          <a:gd name="connsiteX3" fmla="*/ 51743 w 125496"/>
                          <a:gd name="connsiteY3" fmla="*/ 73114 h 74525"/>
                          <a:gd name="connsiteX4" fmla="*/ 93018 w 125496"/>
                          <a:gd name="connsiteY4" fmla="*/ 50889 h 74525"/>
                          <a:gd name="connsiteX5" fmla="*/ 124768 w 125496"/>
                          <a:gd name="connsiteY5" fmla="*/ 15964 h 74525"/>
                          <a:gd name="connsiteX6" fmla="*/ 64443 w 125496"/>
                          <a:gd name="connsiteY6" fmla="*/ 89 h 7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496" h="74525">
                            <a:moveTo>
                              <a:pt x="64443" y="89"/>
                            </a:moveTo>
                            <a:cubicBezTo>
                              <a:pt x="44335" y="1147"/>
                              <a:pt x="13114" y="11202"/>
                              <a:pt x="4118" y="22314"/>
                            </a:cubicBezTo>
                            <a:cubicBezTo>
                              <a:pt x="-4878" y="33426"/>
                              <a:pt x="2530" y="58297"/>
                              <a:pt x="10468" y="66764"/>
                            </a:cubicBezTo>
                            <a:cubicBezTo>
                              <a:pt x="18405" y="75231"/>
                              <a:pt x="37985" y="75760"/>
                              <a:pt x="51743" y="73114"/>
                            </a:cubicBezTo>
                            <a:cubicBezTo>
                              <a:pt x="65501" y="70468"/>
                              <a:pt x="80847" y="60414"/>
                              <a:pt x="93018" y="50889"/>
                            </a:cubicBezTo>
                            <a:cubicBezTo>
                              <a:pt x="105189" y="41364"/>
                              <a:pt x="130060" y="24431"/>
                              <a:pt x="124768" y="15964"/>
                            </a:cubicBezTo>
                            <a:cubicBezTo>
                              <a:pt x="119476" y="7497"/>
                              <a:pt x="84551" y="-969"/>
                              <a:pt x="64443" y="89"/>
                            </a:cubicBezTo>
                            <a:close/>
                          </a:path>
                        </a:pathLst>
                      </a:cu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2" name="Freeform 721">
                        <a:extLst>
                          <a:ext uri="{FF2B5EF4-FFF2-40B4-BE49-F238E27FC236}">
                            <a16:creationId xmlns:a16="http://schemas.microsoft.com/office/drawing/2014/main" id="{10ECDC72-D16C-AA41-B544-111DA03BBC18}"/>
                          </a:ext>
                        </a:extLst>
                      </p:cNvPr>
                      <p:cNvSpPr>
                        <a:spLocks noChangeAspect="1"/>
                      </p:cNvSpPr>
                      <p:nvPr/>
                    </p:nvSpPr>
                    <p:spPr>
                      <a:xfrm>
                        <a:off x="4391835" y="1962624"/>
                        <a:ext cx="36000" cy="21379"/>
                      </a:xfrm>
                      <a:custGeom>
                        <a:avLst/>
                        <a:gdLst>
                          <a:gd name="connsiteX0" fmla="*/ 64443 w 125496"/>
                          <a:gd name="connsiteY0" fmla="*/ 89 h 74525"/>
                          <a:gd name="connsiteX1" fmla="*/ 4118 w 125496"/>
                          <a:gd name="connsiteY1" fmla="*/ 22314 h 74525"/>
                          <a:gd name="connsiteX2" fmla="*/ 10468 w 125496"/>
                          <a:gd name="connsiteY2" fmla="*/ 66764 h 74525"/>
                          <a:gd name="connsiteX3" fmla="*/ 51743 w 125496"/>
                          <a:gd name="connsiteY3" fmla="*/ 73114 h 74525"/>
                          <a:gd name="connsiteX4" fmla="*/ 93018 w 125496"/>
                          <a:gd name="connsiteY4" fmla="*/ 50889 h 74525"/>
                          <a:gd name="connsiteX5" fmla="*/ 124768 w 125496"/>
                          <a:gd name="connsiteY5" fmla="*/ 15964 h 74525"/>
                          <a:gd name="connsiteX6" fmla="*/ 64443 w 125496"/>
                          <a:gd name="connsiteY6" fmla="*/ 89 h 7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496" h="74525">
                            <a:moveTo>
                              <a:pt x="64443" y="89"/>
                            </a:moveTo>
                            <a:cubicBezTo>
                              <a:pt x="44335" y="1147"/>
                              <a:pt x="13114" y="11202"/>
                              <a:pt x="4118" y="22314"/>
                            </a:cubicBezTo>
                            <a:cubicBezTo>
                              <a:pt x="-4878" y="33426"/>
                              <a:pt x="2530" y="58297"/>
                              <a:pt x="10468" y="66764"/>
                            </a:cubicBezTo>
                            <a:cubicBezTo>
                              <a:pt x="18405" y="75231"/>
                              <a:pt x="37985" y="75760"/>
                              <a:pt x="51743" y="73114"/>
                            </a:cubicBezTo>
                            <a:cubicBezTo>
                              <a:pt x="65501" y="70468"/>
                              <a:pt x="80847" y="60414"/>
                              <a:pt x="93018" y="50889"/>
                            </a:cubicBezTo>
                            <a:cubicBezTo>
                              <a:pt x="105189" y="41364"/>
                              <a:pt x="130060" y="24431"/>
                              <a:pt x="124768" y="15964"/>
                            </a:cubicBezTo>
                            <a:cubicBezTo>
                              <a:pt x="119476" y="7497"/>
                              <a:pt x="84551" y="-969"/>
                              <a:pt x="64443" y="89"/>
                            </a:cubicBezTo>
                            <a:close/>
                          </a:path>
                        </a:pathLst>
                      </a:cu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15" name="Group 714">
                      <a:extLst>
                        <a:ext uri="{FF2B5EF4-FFF2-40B4-BE49-F238E27FC236}">
                          <a16:creationId xmlns:a16="http://schemas.microsoft.com/office/drawing/2014/main" id="{3DC4D652-77F3-0C4C-A7A0-84AAE59BCCE8}"/>
                        </a:ext>
                      </a:extLst>
                    </p:cNvPr>
                    <p:cNvGrpSpPr/>
                    <p:nvPr/>
                  </p:nvGrpSpPr>
                  <p:grpSpPr>
                    <a:xfrm>
                      <a:off x="4911499" y="6324031"/>
                      <a:ext cx="175568" cy="129628"/>
                      <a:chOff x="5037710" y="2694789"/>
                      <a:chExt cx="194000" cy="143236"/>
                    </a:xfrm>
                  </p:grpSpPr>
                  <p:sp>
                    <p:nvSpPr>
                      <p:cNvPr id="716" name="Freeform 715">
                        <a:extLst>
                          <a:ext uri="{FF2B5EF4-FFF2-40B4-BE49-F238E27FC236}">
                            <a16:creationId xmlns:a16="http://schemas.microsoft.com/office/drawing/2014/main" id="{EEF798F4-FA90-4C49-A2AD-486A7B9737A6}"/>
                          </a:ext>
                        </a:extLst>
                      </p:cNvPr>
                      <p:cNvSpPr/>
                      <p:nvPr/>
                    </p:nvSpPr>
                    <p:spPr>
                      <a:xfrm>
                        <a:off x="5037710" y="2694789"/>
                        <a:ext cx="194000" cy="94336"/>
                      </a:xfrm>
                      <a:custGeom>
                        <a:avLst/>
                        <a:gdLst>
                          <a:gd name="connsiteX0" fmla="*/ 0 w 813648"/>
                          <a:gd name="connsiteY0" fmla="*/ 151131 h 395655"/>
                          <a:gd name="connsiteX1" fmla="*/ 110438 w 813648"/>
                          <a:gd name="connsiteY1" fmla="*/ 56477 h 395655"/>
                          <a:gd name="connsiteX2" fmla="*/ 347091 w 813648"/>
                          <a:gd name="connsiteY2" fmla="*/ 1262 h 395655"/>
                          <a:gd name="connsiteX3" fmla="*/ 528525 w 813648"/>
                          <a:gd name="connsiteY3" fmla="*/ 32813 h 395655"/>
                          <a:gd name="connsiteX4" fmla="*/ 709958 w 813648"/>
                          <a:gd name="connsiteY4" fmla="*/ 190570 h 395655"/>
                          <a:gd name="connsiteX5" fmla="*/ 733624 w 813648"/>
                          <a:gd name="connsiteY5" fmla="*/ 253673 h 395655"/>
                          <a:gd name="connsiteX6" fmla="*/ 812508 w 813648"/>
                          <a:gd name="connsiteY6" fmla="*/ 316776 h 395655"/>
                          <a:gd name="connsiteX7" fmla="*/ 773066 w 813648"/>
                          <a:gd name="connsiteY7" fmla="*/ 395655 h 39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3648" h="395655">
                            <a:moveTo>
                              <a:pt x="0" y="151131"/>
                            </a:moveTo>
                            <a:cubicBezTo>
                              <a:pt x="26294" y="116293"/>
                              <a:pt x="52589" y="81455"/>
                              <a:pt x="110438" y="56477"/>
                            </a:cubicBezTo>
                            <a:cubicBezTo>
                              <a:pt x="168287" y="31499"/>
                              <a:pt x="277410" y="5206"/>
                              <a:pt x="347091" y="1262"/>
                            </a:cubicBezTo>
                            <a:cubicBezTo>
                              <a:pt x="416772" y="-2682"/>
                              <a:pt x="468047" y="1262"/>
                              <a:pt x="528525" y="32813"/>
                            </a:cubicBezTo>
                            <a:cubicBezTo>
                              <a:pt x="589003" y="64364"/>
                              <a:pt x="675775" y="153760"/>
                              <a:pt x="709958" y="190570"/>
                            </a:cubicBezTo>
                            <a:cubicBezTo>
                              <a:pt x="744141" y="227380"/>
                              <a:pt x="716532" y="232639"/>
                              <a:pt x="733624" y="253673"/>
                            </a:cubicBezTo>
                            <a:cubicBezTo>
                              <a:pt x="750716" y="274707"/>
                              <a:pt x="805934" y="293112"/>
                              <a:pt x="812508" y="316776"/>
                            </a:cubicBezTo>
                            <a:cubicBezTo>
                              <a:pt x="819082" y="340440"/>
                              <a:pt x="796074" y="368047"/>
                              <a:pt x="773066" y="395655"/>
                            </a:cubicBezTo>
                          </a:path>
                        </a:pathLst>
                      </a:custGeom>
                      <a:solidFill>
                        <a:schemeClr val="bg1">
                          <a:lumMod val="50000"/>
                        </a:schemeClr>
                      </a:solidFill>
                      <a:ln w="3175">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17" name="Freeform 716">
                        <a:extLst>
                          <a:ext uri="{FF2B5EF4-FFF2-40B4-BE49-F238E27FC236}">
                            <a16:creationId xmlns:a16="http://schemas.microsoft.com/office/drawing/2014/main" id="{193C77A6-789F-0249-9B23-0C972D18CFD7}"/>
                          </a:ext>
                        </a:extLst>
                      </p:cNvPr>
                      <p:cNvSpPr/>
                      <p:nvPr/>
                    </p:nvSpPr>
                    <p:spPr>
                      <a:xfrm>
                        <a:off x="5038457" y="2702410"/>
                        <a:ext cx="164822" cy="135615"/>
                      </a:xfrm>
                      <a:custGeom>
                        <a:avLst/>
                        <a:gdLst>
                          <a:gd name="connsiteX0" fmla="*/ 691054 w 691280"/>
                          <a:gd name="connsiteY0" fmla="*/ 245372 h 568774"/>
                          <a:gd name="connsiteX1" fmla="*/ 635836 w 691280"/>
                          <a:gd name="connsiteY1" fmla="*/ 229596 h 568774"/>
                          <a:gd name="connsiteX2" fmla="*/ 627947 w 691280"/>
                          <a:gd name="connsiteY2" fmla="*/ 174381 h 568774"/>
                          <a:gd name="connsiteX3" fmla="*/ 517509 w 691280"/>
                          <a:gd name="connsiteY3" fmla="*/ 56063 h 568774"/>
                          <a:gd name="connsiteX4" fmla="*/ 241414 w 691280"/>
                          <a:gd name="connsiteY4" fmla="*/ 848 h 568774"/>
                          <a:gd name="connsiteX5" fmla="*/ 28427 w 691280"/>
                          <a:gd name="connsiteY5" fmla="*/ 95502 h 568774"/>
                          <a:gd name="connsiteX6" fmla="*/ 4761 w 691280"/>
                          <a:gd name="connsiteY6" fmla="*/ 174381 h 568774"/>
                          <a:gd name="connsiteX7" fmla="*/ 52092 w 691280"/>
                          <a:gd name="connsiteY7" fmla="*/ 332138 h 568774"/>
                          <a:gd name="connsiteX8" fmla="*/ 249303 w 691280"/>
                          <a:gd name="connsiteY8" fmla="*/ 521447 h 568774"/>
                          <a:gd name="connsiteX9" fmla="*/ 454402 w 691280"/>
                          <a:gd name="connsiteY9" fmla="*/ 568774 h 568774"/>
                          <a:gd name="connsiteX10" fmla="*/ 525398 w 691280"/>
                          <a:gd name="connsiteY10" fmla="*/ 568774 h 568774"/>
                          <a:gd name="connsiteX11" fmla="*/ 556951 w 691280"/>
                          <a:gd name="connsiteY11" fmla="*/ 521447 h 568774"/>
                          <a:gd name="connsiteX12" fmla="*/ 588505 w 691280"/>
                          <a:gd name="connsiteY12" fmla="*/ 403129 h 568774"/>
                          <a:gd name="connsiteX13" fmla="*/ 564840 w 691280"/>
                          <a:gd name="connsiteY13" fmla="*/ 324250 h 568774"/>
                          <a:gd name="connsiteX14" fmla="*/ 517509 w 691280"/>
                          <a:gd name="connsiteY14" fmla="*/ 253260 h 568774"/>
                          <a:gd name="connsiteX15" fmla="*/ 430736 w 691280"/>
                          <a:gd name="connsiteY15" fmla="*/ 237484 h 568774"/>
                          <a:gd name="connsiteX16" fmla="*/ 359741 w 691280"/>
                          <a:gd name="connsiteY16" fmla="*/ 182269 h 568774"/>
                          <a:gd name="connsiteX17" fmla="*/ 454402 w 691280"/>
                          <a:gd name="connsiteY17" fmla="*/ 142830 h 568774"/>
                          <a:gd name="connsiteX18" fmla="*/ 556951 w 691280"/>
                          <a:gd name="connsiteY18" fmla="*/ 158605 h 568774"/>
                          <a:gd name="connsiteX19" fmla="*/ 612170 w 691280"/>
                          <a:gd name="connsiteY19" fmla="*/ 237484 h 568774"/>
                          <a:gd name="connsiteX20" fmla="*/ 691054 w 691280"/>
                          <a:gd name="connsiteY20" fmla="*/ 245372 h 56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91280" h="568774">
                            <a:moveTo>
                              <a:pt x="691054" y="245372"/>
                            </a:moveTo>
                            <a:cubicBezTo>
                              <a:pt x="694998" y="244057"/>
                              <a:pt x="646354" y="241428"/>
                              <a:pt x="635836" y="229596"/>
                            </a:cubicBezTo>
                            <a:cubicBezTo>
                              <a:pt x="625318" y="217764"/>
                              <a:pt x="647668" y="203303"/>
                              <a:pt x="627947" y="174381"/>
                            </a:cubicBezTo>
                            <a:cubicBezTo>
                              <a:pt x="608226" y="145459"/>
                              <a:pt x="581931" y="84985"/>
                              <a:pt x="517509" y="56063"/>
                            </a:cubicBezTo>
                            <a:cubicBezTo>
                              <a:pt x="453087" y="27141"/>
                              <a:pt x="322928" y="-5725"/>
                              <a:pt x="241414" y="848"/>
                            </a:cubicBezTo>
                            <a:cubicBezTo>
                              <a:pt x="159900" y="7421"/>
                              <a:pt x="67869" y="66580"/>
                              <a:pt x="28427" y="95502"/>
                            </a:cubicBezTo>
                            <a:cubicBezTo>
                              <a:pt x="-11015" y="124424"/>
                              <a:pt x="817" y="134942"/>
                              <a:pt x="4761" y="174381"/>
                            </a:cubicBezTo>
                            <a:cubicBezTo>
                              <a:pt x="8705" y="213820"/>
                              <a:pt x="11335" y="274294"/>
                              <a:pt x="52092" y="332138"/>
                            </a:cubicBezTo>
                            <a:cubicBezTo>
                              <a:pt x="92849" y="389982"/>
                              <a:pt x="182251" y="482008"/>
                              <a:pt x="249303" y="521447"/>
                            </a:cubicBezTo>
                            <a:cubicBezTo>
                              <a:pt x="316355" y="560886"/>
                              <a:pt x="408386" y="560886"/>
                              <a:pt x="454402" y="568774"/>
                            </a:cubicBezTo>
                            <a:cubicBezTo>
                              <a:pt x="500418" y="576662"/>
                              <a:pt x="508306" y="576662"/>
                              <a:pt x="525398" y="568774"/>
                            </a:cubicBezTo>
                            <a:cubicBezTo>
                              <a:pt x="542490" y="560886"/>
                              <a:pt x="546433" y="549055"/>
                              <a:pt x="556951" y="521447"/>
                            </a:cubicBezTo>
                            <a:cubicBezTo>
                              <a:pt x="567469" y="493840"/>
                              <a:pt x="587190" y="435995"/>
                              <a:pt x="588505" y="403129"/>
                            </a:cubicBezTo>
                            <a:cubicBezTo>
                              <a:pt x="589820" y="370263"/>
                              <a:pt x="576673" y="349228"/>
                              <a:pt x="564840" y="324250"/>
                            </a:cubicBezTo>
                            <a:cubicBezTo>
                              <a:pt x="553007" y="299272"/>
                              <a:pt x="539860" y="267721"/>
                              <a:pt x="517509" y="253260"/>
                            </a:cubicBezTo>
                            <a:cubicBezTo>
                              <a:pt x="495158" y="238799"/>
                              <a:pt x="457031" y="249316"/>
                              <a:pt x="430736" y="237484"/>
                            </a:cubicBezTo>
                            <a:cubicBezTo>
                              <a:pt x="404441" y="225652"/>
                              <a:pt x="355797" y="198045"/>
                              <a:pt x="359741" y="182269"/>
                            </a:cubicBezTo>
                            <a:cubicBezTo>
                              <a:pt x="363685" y="166493"/>
                              <a:pt x="421534" y="146774"/>
                              <a:pt x="454402" y="142830"/>
                            </a:cubicBezTo>
                            <a:cubicBezTo>
                              <a:pt x="487270" y="138886"/>
                              <a:pt x="530656" y="142829"/>
                              <a:pt x="556951" y="158605"/>
                            </a:cubicBezTo>
                            <a:cubicBezTo>
                              <a:pt x="583246" y="174381"/>
                              <a:pt x="589819" y="223023"/>
                              <a:pt x="612170" y="237484"/>
                            </a:cubicBezTo>
                            <a:cubicBezTo>
                              <a:pt x="634520" y="251945"/>
                              <a:pt x="687110" y="246687"/>
                              <a:pt x="691054" y="245372"/>
                            </a:cubicBezTo>
                            <a:close/>
                          </a:path>
                        </a:pathLst>
                      </a:custGeom>
                      <a:solidFill>
                        <a:schemeClr val="tx1">
                          <a:lumMod val="75000"/>
                          <a:lumOff val="25000"/>
                        </a:schemeClr>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8" name="Freeform 717">
                        <a:extLst>
                          <a:ext uri="{FF2B5EF4-FFF2-40B4-BE49-F238E27FC236}">
                            <a16:creationId xmlns:a16="http://schemas.microsoft.com/office/drawing/2014/main" id="{7687D7B3-9B3B-AD4B-8D6E-111BF4202B24}"/>
                          </a:ext>
                        </a:extLst>
                      </p:cNvPr>
                      <p:cNvSpPr/>
                      <p:nvPr/>
                    </p:nvSpPr>
                    <p:spPr>
                      <a:xfrm>
                        <a:off x="5121904" y="2733578"/>
                        <a:ext cx="89279" cy="64271"/>
                      </a:xfrm>
                      <a:custGeom>
                        <a:avLst/>
                        <a:gdLst>
                          <a:gd name="connsiteX0" fmla="*/ 274928 w 344416"/>
                          <a:gd name="connsiteY0" fmla="*/ 100897 h 234870"/>
                          <a:gd name="connsiteX1" fmla="*/ 220886 w 344416"/>
                          <a:gd name="connsiteY1" fmla="*/ 62294 h 234870"/>
                          <a:gd name="connsiteX2" fmla="*/ 174564 w 344416"/>
                          <a:gd name="connsiteY2" fmla="*/ 12111 h 234870"/>
                          <a:gd name="connsiteX3" fmla="*/ 93502 w 344416"/>
                          <a:gd name="connsiteY3" fmla="*/ 530 h 234870"/>
                          <a:gd name="connsiteX4" fmla="*/ 8579 w 344416"/>
                          <a:gd name="connsiteY4" fmla="*/ 23692 h 234870"/>
                          <a:gd name="connsiteX5" fmla="*/ 8579 w 344416"/>
                          <a:gd name="connsiteY5" fmla="*/ 42993 h 234870"/>
                          <a:gd name="connsiteX6" fmla="*/ 58760 w 344416"/>
                          <a:gd name="connsiteY6" fmla="*/ 85456 h 234870"/>
                          <a:gd name="connsiteX7" fmla="*/ 128243 w 344416"/>
                          <a:gd name="connsiteY7" fmla="*/ 100897 h 234870"/>
                          <a:gd name="connsiteX8" fmla="*/ 178424 w 344416"/>
                          <a:gd name="connsiteY8" fmla="*/ 131779 h 234870"/>
                          <a:gd name="connsiteX9" fmla="*/ 209305 w 344416"/>
                          <a:gd name="connsiteY9" fmla="*/ 178102 h 234870"/>
                          <a:gd name="connsiteX10" fmla="*/ 220886 w 344416"/>
                          <a:gd name="connsiteY10" fmla="*/ 232146 h 234870"/>
                          <a:gd name="connsiteX11" fmla="*/ 240186 w 344416"/>
                          <a:gd name="connsiteY11" fmla="*/ 220565 h 234870"/>
                          <a:gd name="connsiteX12" fmla="*/ 255627 w 344416"/>
                          <a:gd name="connsiteY12" fmla="*/ 166521 h 234870"/>
                          <a:gd name="connsiteX13" fmla="*/ 317389 w 344416"/>
                          <a:gd name="connsiteY13" fmla="*/ 135639 h 234870"/>
                          <a:gd name="connsiteX14" fmla="*/ 344410 w 344416"/>
                          <a:gd name="connsiteY14" fmla="*/ 120198 h 234870"/>
                          <a:gd name="connsiteX15" fmla="*/ 274928 w 344416"/>
                          <a:gd name="connsiteY15" fmla="*/ 100897 h 23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416" h="234870">
                            <a:moveTo>
                              <a:pt x="274928" y="100897"/>
                            </a:moveTo>
                            <a:cubicBezTo>
                              <a:pt x="254341" y="91246"/>
                              <a:pt x="237613" y="77092"/>
                              <a:pt x="220886" y="62294"/>
                            </a:cubicBezTo>
                            <a:cubicBezTo>
                              <a:pt x="204159" y="47496"/>
                              <a:pt x="195795" y="22405"/>
                              <a:pt x="174564" y="12111"/>
                            </a:cubicBezTo>
                            <a:cubicBezTo>
                              <a:pt x="153333" y="1817"/>
                              <a:pt x="121166" y="-1400"/>
                              <a:pt x="93502" y="530"/>
                            </a:cubicBezTo>
                            <a:cubicBezTo>
                              <a:pt x="65838" y="2460"/>
                              <a:pt x="22733" y="16615"/>
                              <a:pt x="8579" y="23692"/>
                            </a:cubicBezTo>
                            <a:cubicBezTo>
                              <a:pt x="-5575" y="30769"/>
                              <a:pt x="216" y="32699"/>
                              <a:pt x="8579" y="42993"/>
                            </a:cubicBezTo>
                            <a:cubicBezTo>
                              <a:pt x="16942" y="53287"/>
                              <a:pt x="38816" y="75805"/>
                              <a:pt x="58760" y="85456"/>
                            </a:cubicBezTo>
                            <a:cubicBezTo>
                              <a:pt x="78704" y="95107"/>
                              <a:pt x="108299" y="93177"/>
                              <a:pt x="128243" y="100897"/>
                            </a:cubicBezTo>
                            <a:cubicBezTo>
                              <a:pt x="148187" y="108617"/>
                              <a:pt x="164914" y="118912"/>
                              <a:pt x="178424" y="131779"/>
                            </a:cubicBezTo>
                            <a:cubicBezTo>
                              <a:pt x="191934" y="144647"/>
                              <a:pt x="202228" y="161374"/>
                              <a:pt x="209305" y="178102"/>
                            </a:cubicBezTo>
                            <a:cubicBezTo>
                              <a:pt x="216382" y="194830"/>
                              <a:pt x="215739" y="225069"/>
                              <a:pt x="220886" y="232146"/>
                            </a:cubicBezTo>
                            <a:cubicBezTo>
                              <a:pt x="226033" y="239223"/>
                              <a:pt x="234396" y="231502"/>
                              <a:pt x="240186" y="220565"/>
                            </a:cubicBezTo>
                            <a:cubicBezTo>
                              <a:pt x="245976" y="209628"/>
                              <a:pt x="242760" y="180675"/>
                              <a:pt x="255627" y="166521"/>
                            </a:cubicBezTo>
                            <a:cubicBezTo>
                              <a:pt x="268494" y="152367"/>
                              <a:pt x="302592" y="143360"/>
                              <a:pt x="317389" y="135639"/>
                            </a:cubicBezTo>
                            <a:cubicBezTo>
                              <a:pt x="332186" y="127919"/>
                              <a:pt x="343767" y="125345"/>
                              <a:pt x="344410" y="120198"/>
                            </a:cubicBezTo>
                            <a:cubicBezTo>
                              <a:pt x="345053" y="115051"/>
                              <a:pt x="295515" y="110548"/>
                              <a:pt x="274928" y="100897"/>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9" name="Freeform 718">
                        <a:extLst>
                          <a:ext uri="{FF2B5EF4-FFF2-40B4-BE49-F238E27FC236}">
                            <a16:creationId xmlns:a16="http://schemas.microsoft.com/office/drawing/2014/main" id="{10E905E5-5BCC-1E48-9693-8A3D1F567D54}"/>
                          </a:ext>
                        </a:extLst>
                      </p:cNvPr>
                      <p:cNvSpPr/>
                      <p:nvPr/>
                    </p:nvSpPr>
                    <p:spPr>
                      <a:xfrm>
                        <a:off x="5047084" y="2710839"/>
                        <a:ext cx="128179" cy="119023"/>
                      </a:xfrm>
                      <a:custGeom>
                        <a:avLst/>
                        <a:gdLst>
                          <a:gd name="connsiteX0" fmla="*/ 204683 w 229306"/>
                          <a:gd name="connsiteY0" fmla="*/ 126684 h 212927"/>
                          <a:gd name="connsiteX1" fmla="*/ 49999 w 229306"/>
                          <a:gd name="connsiteY1" fmla="*/ 126684 h 212927"/>
                          <a:gd name="connsiteX2" fmla="*/ 82564 w 229306"/>
                          <a:gd name="connsiteY2" fmla="*/ 4574 h 212927"/>
                          <a:gd name="connsiteX3" fmla="*/ 1151 w 229306"/>
                          <a:gd name="connsiteY3" fmla="*/ 37137 h 212927"/>
                          <a:gd name="connsiteX4" fmla="*/ 41858 w 229306"/>
                          <a:gd name="connsiteY4" fmla="*/ 142966 h 212927"/>
                          <a:gd name="connsiteX5" fmla="*/ 139553 w 229306"/>
                          <a:gd name="connsiteY5" fmla="*/ 208091 h 212927"/>
                          <a:gd name="connsiteX6" fmla="*/ 220966 w 229306"/>
                          <a:gd name="connsiteY6" fmla="*/ 199950 h 212927"/>
                          <a:gd name="connsiteX7" fmla="*/ 204683 w 229306"/>
                          <a:gd name="connsiteY7" fmla="*/ 126684 h 212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306" h="212927">
                            <a:moveTo>
                              <a:pt x="204683" y="126684"/>
                            </a:moveTo>
                            <a:cubicBezTo>
                              <a:pt x="176188" y="114473"/>
                              <a:pt x="70352" y="147036"/>
                              <a:pt x="49999" y="126684"/>
                            </a:cubicBezTo>
                            <a:cubicBezTo>
                              <a:pt x="29646" y="106332"/>
                              <a:pt x="90705" y="19498"/>
                              <a:pt x="82564" y="4574"/>
                            </a:cubicBezTo>
                            <a:cubicBezTo>
                              <a:pt x="74423" y="-10351"/>
                              <a:pt x="7935" y="14072"/>
                              <a:pt x="1151" y="37137"/>
                            </a:cubicBezTo>
                            <a:cubicBezTo>
                              <a:pt x="-5633" y="60202"/>
                              <a:pt x="18791" y="114474"/>
                              <a:pt x="41858" y="142966"/>
                            </a:cubicBezTo>
                            <a:cubicBezTo>
                              <a:pt x="64925" y="171458"/>
                              <a:pt x="109702" y="198594"/>
                              <a:pt x="139553" y="208091"/>
                            </a:cubicBezTo>
                            <a:cubicBezTo>
                              <a:pt x="169404" y="217588"/>
                              <a:pt x="207397" y="212161"/>
                              <a:pt x="220966" y="199950"/>
                            </a:cubicBezTo>
                            <a:cubicBezTo>
                              <a:pt x="234535" y="187739"/>
                              <a:pt x="233178" y="138895"/>
                              <a:pt x="204683" y="126684"/>
                            </a:cubicBezTo>
                            <a:close/>
                          </a:path>
                        </a:pathLst>
                      </a:custGeom>
                      <a:solidFill>
                        <a:schemeClr val="tx1">
                          <a:lumMod val="65000"/>
                          <a:lumOff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730" name="Group 729">
                    <a:extLst>
                      <a:ext uri="{FF2B5EF4-FFF2-40B4-BE49-F238E27FC236}">
                        <a16:creationId xmlns:a16="http://schemas.microsoft.com/office/drawing/2014/main" id="{15223748-9D45-314B-BFB4-50D9D589DC1D}"/>
                      </a:ext>
                    </a:extLst>
                  </p:cNvPr>
                  <p:cNvGrpSpPr/>
                  <p:nvPr/>
                </p:nvGrpSpPr>
                <p:grpSpPr>
                  <a:xfrm>
                    <a:off x="3486586" y="5333194"/>
                    <a:ext cx="1022259" cy="737329"/>
                    <a:chOff x="4280001" y="5341562"/>
                    <a:chExt cx="1022259" cy="737329"/>
                  </a:xfrm>
                </p:grpSpPr>
                <p:sp>
                  <p:nvSpPr>
                    <p:cNvPr id="631" name="Freeform 203">
                      <a:extLst>
                        <a:ext uri="{FF2B5EF4-FFF2-40B4-BE49-F238E27FC236}">
                          <a16:creationId xmlns:a16="http://schemas.microsoft.com/office/drawing/2014/main" id="{E974C75B-4FDE-194C-9F36-2F5AE9D0499B}"/>
                        </a:ext>
                      </a:extLst>
                    </p:cNvPr>
                    <p:cNvSpPr/>
                    <p:nvPr/>
                  </p:nvSpPr>
                  <p:spPr>
                    <a:xfrm>
                      <a:off x="4366286" y="5816612"/>
                      <a:ext cx="647835" cy="248939"/>
                    </a:xfrm>
                    <a:custGeom>
                      <a:avLst/>
                      <a:gdLst>
                        <a:gd name="connsiteX0" fmla="*/ 40811 w 2966194"/>
                        <a:gd name="connsiteY0" fmla="*/ 167363 h 1139803"/>
                        <a:gd name="connsiteX1" fmla="*/ 358330 w 2966194"/>
                        <a:gd name="connsiteY1" fmla="*/ 501543 h 1139803"/>
                        <a:gd name="connsiteX2" fmla="*/ 609003 w 2966194"/>
                        <a:gd name="connsiteY2" fmla="*/ 735469 h 1139803"/>
                        <a:gd name="connsiteX3" fmla="*/ 859676 w 2966194"/>
                        <a:gd name="connsiteY3" fmla="*/ 935977 h 1139803"/>
                        <a:gd name="connsiteX4" fmla="*/ 1076926 w 2966194"/>
                        <a:gd name="connsiteY4" fmla="*/ 1019522 h 1139803"/>
                        <a:gd name="connsiteX5" fmla="*/ 1511427 w 2966194"/>
                        <a:gd name="connsiteY5" fmla="*/ 802305 h 1139803"/>
                        <a:gd name="connsiteX6" fmla="*/ 1762100 w 2966194"/>
                        <a:gd name="connsiteY6" fmla="*/ 802305 h 1139803"/>
                        <a:gd name="connsiteX7" fmla="*/ 2062908 w 2966194"/>
                        <a:gd name="connsiteY7" fmla="*/ 935977 h 1139803"/>
                        <a:gd name="connsiteX8" fmla="*/ 2497408 w 2966194"/>
                        <a:gd name="connsiteY8" fmla="*/ 1069649 h 1139803"/>
                        <a:gd name="connsiteX9" fmla="*/ 2814927 w 2966194"/>
                        <a:gd name="connsiteY9" fmla="*/ 1136485 h 1139803"/>
                        <a:gd name="connsiteX10" fmla="*/ 2831639 w 2966194"/>
                        <a:gd name="connsiteY10" fmla="*/ 969395 h 1139803"/>
                        <a:gd name="connsiteX11" fmla="*/ 2798216 w 2966194"/>
                        <a:gd name="connsiteY11" fmla="*/ 785596 h 1139803"/>
                        <a:gd name="connsiteX12" fmla="*/ 2965331 w 2966194"/>
                        <a:gd name="connsiteY12" fmla="*/ 534961 h 1139803"/>
                        <a:gd name="connsiteX13" fmla="*/ 2714658 w 2966194"/>
                        <a:gd name="connsiteY13" fmla="*/ 284326 h 1139803"/>
                        <a:gd name="connsiteX14" fmla="*/ 1478004 w 2966194"/>
                        <a:gd name="connsiteY14" fmla="*/ 267617 h 1139803"/>
                        <a:gd name="connsiteX15" fmla="*/ 859676 w 2966194"/>
                        <a:gd name="connsiteY15" fmla="*/ 250908 h 1139803"/>
                        <a:gd name="connsiteX16" fmla="*/ 258061 w 2966194"/>
                        <a:gd name="connsiteY16" fmla="*/ 117236 h 1139803"/>
                        <a:gd name="connsiteX17" fmla="*/ 24099 w 2966194"/>
                        <a:gd name="connsiteY17" fmla="*/ 273 h 1139803"/>
                        <a:gd name="connsiteX18" fmla="*/ 40811 w 2966194"/>
                        <a:gd name="connsiteY18" fmla="*/ 167363 h 113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66194" h="1139803">
                          <a:moveTo>
                            <a:pt x="40811" y="167363"/>
                          </a:moveTo>
                          <a:cubicBezTo>
                            <a:pt x="96516" y="250908"/>
                            <a:pt x="263631" y="406859"/>
                            <a:pt x="358330" y="501543"/>
                          </a:cubicBezTo>
                          <a:cubicBezTo>
                            <a:pt x="453029" y="596227"/>
                            <a:pt x="525445" y="663063"/>
                            <a:pt x="609003" y="735469"/>
                          </a:cubicBezTo>
                          <a:cubicBezTo>
                            <a:pt x="692561" y="807875"/>
                            <a:pt x="781689" y="888635"/>
                            <a:pt x="859676" y="935977"/>
                          </a:cubicBezTo>
                          <a:cubicBezTo>
                            <a:pt x="937663" y="983319"/>
                            <a:pt x="968301" y="1041801"/>
                            <a:pt x="1076926" y="1019522"/>
                          </a:cubicBezTo>
                          <a:cubicBezTo>
                            <a:pt x="1185551" y="997243"/>
                            <a:pt x="1397231" y="838508"/>
                            <a:pt x="1511427" y="802305"/>
                          </a:cubicBezTo>
                          <a:cubicBezTo>
                            <a:pt x="1625623" y="766102"/>
                            <a:pt x="1670187" y="780026"/>
                            <a:pt x="1762100" y="802305"/>
                          </a:cubicBezTo>
                          <a:cubicBezTo>
                            <a:pt x="1854014" y="824584"/>
                            <a:pt x="1940357" y="891420"/>
                            <a:pt x="2062908" y="935977"/>
                          </a:cubicBezTo>
                          <a:cubicBezTo>
                            <a:pt x="2185459" y="980534"/>
                            <a:pt x="2372072" y="1036231"/>
                            <a:pt x="2497408" y="1069649"/>
                          </a:cubicBezTo>
                          <a:cubicBezTo>
                            <a:pt x="2622745" y="1103067"/>
                            <a:pt x="2759222" y="1153194"/>
                            <a:pt x="2814927" y="1136485"/>
                          </a:cubicBezTo>
                          <a:cubicBezTo>
                            <a:pt x="2870632" y="1119776"/>
                            <a:pt x="2834424" y="1027876"/>
                            <a:pt x="2831639" y="969395"/>
                          </a:cubicBezTo>
                          <a:cubicBezTo>
                            <a:pt x="2828854" y="910914"/>
                            <a:pt x="2775934" y="858002"/>
                            <a:pt x="2798216" y="785596"/>
                          </a:cubicBezTo>
                          <a:cubicBezTo>
                            <a:pt x="2820498" y="713190"/>
                            <a:pt x="2979257" y="618506"/>
                            <a:pt x="2965331" y="534961"/>
                          </a:cubicBezTo>
                          <a:cubicBezTo>
                            <a:pt x="2951405" y="451416"/>
                            <a:pt x="2962546" y="328883"/>
                            <a:pt x="2714658" y="284326"/>
                          </a:cubicBezTo>
                          <a:cubicBezTo>
                            <a:pt x="2466770" y="239769"/>
                            <a:pt x="1478004" y="267617"/>
                            <a:pt x="1478004" y="267617"/>
                          </a:cubicBezTo>
                          <a:lnTo>
                            <a:pt x="859676" y="250908"/>
                          </a:lnTo>
                          <a:cubicBezTo>
                            <a:pt x="656352" y="225844"/>
                            <a:pt x="397324" y="159008"/>
                            <a:pt x="258061" y="117236"/>
                          </a:cubicBezTo>
                          <a:cubicBezTo>
                            <a:pt x="118798" y="75464"/>
                            <a:pt x="54737" y="-5297"/>
                            <a:pt x="24099" y="273"/>
                          </a:cubicBezTo>
                          <a:cubicBezTo>
                            <a:pt x="-6539" y="5843"/>
                            <a:pt x="-14894" y="83818"/>
                            <a:pt x="40811" y="167363"/>
                          </a:cubicBezTo>
                          <a:close/>
                        </a:path>
                      </a:pathLst>
                    </a:custGeom>
                    <a:solidFill>
                      <a:schemeClr val="tx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2" name="Freeform 204">
                      <a:extLst>
                        <a:ext uri="{FF2B5EF4-FFF2-40B4-BE49-F238E27FC236}">
                          <a16:creationId xmlns:a16="http://schemas.microsoft.com/office/drawing/2014/main" id="{7EA00AA8-E7E2-9447-B494-10637E6DB4D2}"/>
                        </a:ext>
                      </a:extLst>
                    </p:cNvPr>
                    <p:cNvSpPr/>
                    <p:nvPr/>
                  </p:nvSpPr>
                  <p:spPr>
                    <a:xfrm>
                      <a:off x="4965112" y="5880812"/>
                      <a:ext cx="126241" cy="85065"/>
                    </a:xfrm>
                    <a:custGeom>
                      <a:avLst/>
                      <a:gdLst>
                        <a:gd name="connsiteX0" fmla="*/ 262674 w 578013"/>
                        <a:gd name="connsiteY0" fmla="*/ 13277 h 389481"/>
                        <a:gd name="connsiteX1" fmla="*/ 304144 w 578013"/>
                        <a:gd name="connsiteY1" fmla="*/ 65114 h 389481"/>
                        <a:gd name="connsiteX2" fmla="*/ 361164 w 578013"/>
                        <a:gd name="connsiteY2" fmla="*/ 111767 h 389481"/>
                        <a:gd name="connsiteX3" fmla="*/ 381899 w 578013"/>
                        <a:gd name="connsiteY3" fmla="*/ 168788 h 389481"/>
                        <a:gd name="connsiteX4" fmla="*/ 428552 w 578013"/>
                        <a:gd name="connsiteY4" fmla="*/ 163604 h 389481"/>
                        <a:gd name="connsiteX5" fmla="*/ 501123 w 578013"/>
                        <a:gd name="connsiteY5" fmla="*/ 210257 h 389481"/>
                        <a:gd name="connsiteX6" fmla="*/ 558144 w 578013"/>
                        <a:gd name="connsiteY6" fmla="*/ 241359 h 389481"/>
                        <a:gd name="connsiteX7" fmla="*/ 573695 w 578013"/>
                        <a:gd name="connsiteY7" fmla="*/ 251726 h 389481"/>
                        <a:gd name="connsiteX8" fmla="*/ 532225 w 578013"/>
                        <a:gd name="connsiteY8" fmla="*/ 277645 h 389481"/>
                        <a:gd name="connsiteX9" fmla="*/ 490756 w 578013"/>
                        <a:gd name="connsiteY9" fmla="*/ 267277 h 389481"/>
                        <a:gd name="connsiteX10" fmla="*/ 459654 w 578013"/>
                        <a:gd name="connsiteY10" fmla="*/ 251726 h 389481"/>
                        <a:gd name="connsiteX11" fmla="*/ 563327 w 578013"/>
                        <a:gd name="connsiteY11" fmla="*/ 298379 h 389481"/>
                        <a:gd name="connsiteX12" fmla="*/ 568511 w 578013"/>
                        <a:gd name="connsiteY12" fmla="*/ 324298 h 389481"/>
                        <a:gd name="connsiteX13" fmla="*/ 480389 w 578013"/>
                        <a:gd name="connsiteY13" fmla="*/ 350216 h 389481"/>
                        <a:gd name="connsiteX14" fmla="*/ 454470 w 578013"/>
                        <a:gd name="connsiteY14" fmla="*/ 350216 h 389481"/>
                        <a:gd name="connsiteX15" fmla="*/ 397450 w 578013"/>
                        <a:gd name="connsiteY15" fmla="*/ 303563 h 389481"/>
                        <a:gd name="connsiteX16" fmla="*/ 335246 w 578013"/>
                        <a:gd name="connsiteY16" fmla="*/ 272461 h 389481"/>
                        <a:gd name="connsiteX17" fmla="*/ 335246 w 578013"/>
                        <a:gd name="connsiteY17" fmla="*/ 334665 h 389481"/>
                        <a:gd name="connsiteX18" fmla="*/ 371531 w 578013"/>
                        <a:gd name="connsiteY18" fmla="*/ 365767 h 389481"/>
                        <a:gd name="connsiteX19" fmla="*/ 350797 w 578013"/>
                        <a:gd name="connsiteY19" fmla="*/ 381318 h 389481"/>
                        <a:gd name="connsiteX20" fmla="*/ 278225 w 578013"/>
                        <a:gd name="connsiteY20" fmla="*/ 386502 h 389481"/>
                        <a:gd name="connsiteX21" fmla="*/ 241940 w 578013"/>
                        <a:gd name="connsiteY21" fmla="*/ 334665 h 389481"/>
                        <a:gd name="connsiteX22" fmla="*/ 200470 w 578013"/>
                        <a:gd name="connsiteY22" fmla="*/ 288012 h 389481"/>
                        <a:gd name="connsiteX23" fmla="*/ 127899 w 578013"/>
                        <a:gd name="connsiteY23" fmla="*/ 282828 h 389481"/>
                        <a:gd name="connsiteX24" fmla="*/ 55327 w 578013"/>
                        <a:gd name="connsiteY24" fmla="*/ 246543 h 389481"/>
                        <a:gd name="connsiteX25" fmla="*/ 29409 w 578013"/>
                        <a:gd name="connsiteY25" fmla="*/ 205073 h 389481"/>
                        <a:gd name="connsiteX26" fmla="*/ 3491 w 578013"/>
                        <a:gd name="connsiteY26" fmla="*/ 101400 h 389481"/>
                        <a:gd name="connsiteX27" fmla="*/ 112348 w 578013"/>
                        <a:gd name="connsiteY27" fmla="*/ 8094 h 389481"/>
                        <a:gd name="connsiteX28" fmla="*/ 262674 w 578013"/>
                        <a:gd name="connsiteY28" fmla="*/ 13277 h 3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78013" h="389481">
                          <a:moveTo>
                            <a:pt x="262674" y="13277"/>
                          </a:moveTo>
                          <a:cubicBezTo>
                            <a:pt x="294640" y="22780"/>
                            <a:pt x="287729" y="48699"/>
                            <a:pt x="304144" y="65114"/>
                          </a:cubicBezTo>
                          <a:cubicBezTo>
                            <a:pt x="320559" y="81529"/>
                            <a:pt x="348205" y="94488"/>
                            <a:pt x="361164" y="111767"/>
                          </a:cubicBezTo>
                          <a:cubicBezTo>
                            <a:pt x="374123" y="129046"/>
                            <a:pt x="370668" y="160149"/>
                            <a:pt x="381899" y="168788"/>
                          </a:cubicBezTo>
                          <a:cubicBezTo>
                            <a:pt x="393130" y="177427"/>
                            <a:pt x="408681" y="156693"/>
                            <a:pt x="428552" y="163604"/>
                          </a:cubicBezTo>
                          <a:cubicBezTo>
                            <a:pt x="448423" y="170515"/>
                            <a:pt x="479524" y="197298"/>
                            <a:pt x="501123" y="210257"/>
                          </a:cubicBezTo>
                          <a:cubicBezTo>
                            <a:pt x="522722" y="223216"/>
                            <a:pt x="546049" y="234448"/>
                            <a:pt x="558144" y="241359"/>
                          </a:cubicBezTo>
                          <a:cubicBezTo>
                            <a:pt x="570239" y="248270"/>
                            <a:pt x="578015" y="245678"/>
                            <a:pt x="573695" y="251726"/>
                          </a:cubicBezTo>
                          <a:cubicBezTo>
                            <a:pt x="569375" y="257774"/>
                            <a:pt x="546048" y="275053"/>
                            <a:pt x="532225" y="277645"/>
                          </a:cubicBezTo>
                          <a:cubicBezTo>
                            <a:pt x="518402" y="280237"/>
                            <a:pt x="502851" y="271597"/>
                            <a:pt x="490756" y="267277"/>
                          </a:cubicBezTo>
                          <a:cubicBezTo>
                            <a:pt x="478661" y="262957"/>
                            <a:pt x="447559" y="246542"/>
                            <a:pt x="459654" y="251726"/>
                          </a:cubicBezTo>
                          <a:cubicBezTo>
                            <a:pt x="471749" y="256910"/>
                            <a:pt x="545184" y="286284"/>
                            <a:pt x="563327" y="298379"/>
                          </a:cubicBezTo>
                          <a:cubicBezTo>
                            <a:pt x="581470" y="310474"/>
                            <a:pt x="582334" y="315659"/>
                            <a:pt x="568511" y="324298"/>
                          </a:cubicBezTo>
                          <a:cubicBezTo>
                            <a:pt x="554688" y="332937"/>
                            <a:pt x="499396" y="345896"/>
                            <a:pt x="480389" y="350216"/>
                          </a:cubicBezTo>
                          <a:cubicBezTo>
                            <a:pt x="461382" y="354536"/>
                            <a:pt x="468293" y="357991"/>
                            <a:pt x="454470" y="350216"/>
                          </a:cubicBezTo>
                          <a:cubicBezTo>
                            <a:pt x="440647" y="342441"/>
                            <a:pt x="417321" y="316522"/>
                            <a:pt x="397450" y="303563"/>
                          </a:cubicBezTo>
                          <a:cubicBezTo>
                            <a:pt x="377579" y="290604"/>
                            <a:pt x="345613" y="267277"/>
                            <a:pt x="335246" y="272461"/>
                          </a:cubicBezTo>
                          <a:cubicBezTo>
                            <a:pt x="324879" y="277645"/>
                            <a:pt x="329199" y="319114"/>
                            <a:pt x="335246" y="334665"/>
                          </a:cubicBezTo>
                          <a:cubicBezTo>
                            <a:pt x="341293" y="350216"/>
                            <a:pt x="368939" y="357992"/>
                            <a:pt x="371531" y="365767"/>
                          </a:cubicBezTo>
                          <a:cubicBezTo>
                            <a:pt x="374123" y="373542"/>
                            <a:pt x="366348" y="377862"/>
                            <a:pt x="350797" y="381318"/>
                          </a:cubicBezTo>
                          <a:cubicBezTo>
                            <a:pt x="335246" y="384774"/>
                            <a:pt x="296368" y="394277"/>
                            <a:pt x="278225" y="386502"/>
                          </a:cubicBezTo>
                          <a:cubicBezTo>
                            <a:pt x="260082" y="378727"/>
                            <a:pt x="254899" y="351080"/>
                            <a:pt x="241940" y="334665"/>
                          </a:cubicBezTo>
                          <a:cubicBezTo>
                            <a:pt x="228981" y="318250"/>
                            <a:pt x="219477" y="296651"/>
                            <a:pt x="200470" y="288012"/>
                          </a:cubicBezTo>
                          <a:cubicBezTo>
                            <a:pt x="181463" y="279373"/>
                            <a:pt x="152090" y="289740"/>
                            <a:pt x="127899" y="282828"/>
                          </a:cubicBezTo>
                          <a:cubicBezTo>
                            <a:pt x="103708" y="275916"/>
                            <a:pt x="71742" y="259502"/>
                            <a:pt x="55327" y="246543"/>
                          </a:cubicBezTo>
                          <a:cubicBezTo>
                            <a:pt x="38912" y="233584"/>
                            <a:pt x="38048" y="229263"/>
                            <a:pt x="29409" y="205073"/>
                          </a:cubicBezTo>
                          <a:cubicBezTo>
                            <a:pt x="20770" y="180883"/>
                            <a:pt x="-10332" y="134230"/>
                            <a:pt x="3491" y="101400"/>
                          </a:cubicBezTo>
                          <a:cubicBezTo>
                            <a:pt x="17314" y="68570"/>
                            <a:pt x="68287" y="24509"/>
                            <a:pt x="112348" y="8094"/>
                          </a:cubicBezTo>
                          <a:cubicBezTo>
                            <a:pt x="156409" y="-8321"/>
                            <a:pt x="230708" y="3774"/>
                            <a:pt x="262674" y="13277"/>
                          </a:cubicBezTo>
                          <a:close/>
                        </a:path>
                      </a:pathLst>
                    </a:custGeom>
                    <a:solidFill>
                      <a:schemeClr val="accent2">
                        <a:lumMod val="40000"/>
                        <a:lumOff val="60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3" name="Freeform 205">
                      <a:extLst>
                        <a:ext uri="{FF2B5EF4-FFF2-40B4-BE49-F238E27FC236}">
                          <a16:creationId xmlns:a16="http://schemas.microsoft.com/office/drawing/2014/main" id="{17722094-FFC3-A740-AA3A-F20EA422AEC7}"/>
                        </a:ext>
                      </a:extLst>
                    </p:cNvPr>
                    <p:cNvSpPr/>
                    <p:nvPr/>
                  </p:nvSpPr>
                  <p:spPr>
                    <a:xfrm>
                      <a:off x="4280001" y="5341562"/>
                      <a:ext cx="1019942" cy="737329"/>
                    </a:xfrm>
                    <a:custGeom>
                      <a:avLst/>
                      <a:gdLst>
                        <a:gd name="connsiteX0" fmla="*/ 4669948 w 4669948"/>
                        <a:gd name="connsiteY0" fmla="*/ 1683835 h 3375966"/>
                        <a:gd name="connsiteX1" fmla="*/ 4614729 w 4669948"/>
                        <a:gd name="connsiteY1" fmla="*/ 1628620 h 3375966"/>
                        <a:gd name="connsiteX2" fmla="*/ 4512180 w 4669948"/>
                        <a:gd name="connsiteY2" fmla="*/ 1589181 h 3375966"/>
                        <a:gd name="connsiteX3" fmla="*/ 4417518 w 4669948"/>
                        <a:gd name="connsiteY3" fmla="*/ 1541853 h 3375966"/>
                        <a:gd name="connsiteX4" fmla="*/ 4220308 w 4669948"/>
                        <a:gd name="connsiteY4" fmla="*/ 1510302 h 3375966"/>
                        <a:gd name="connsiteX5" fmla="*/ 4101981 w 4669948"/>
                        <a:gd name="connsiteY5" fmla="*/ 1391984 h 3375966"/>
                        <a:gd name="connsiteX6" fmla="*/ 3975767 w 4669948"/>
                        <a:gd name="connsiteY6" fmla="*/ 1360433 h 3375966"/>
                        <a:gd name="connsiteX7" fmla="*/ 3770668 w 4669948"/>
                        <a:gd name="connsiteY7" fmla="*/ 1399872 h 3375966"/>
                        <a:gd name="connsiteX8" fmla="*/ 3557680 w 4669948"/>
                        <a:gd name="connsiteY8" fmla="*/ 1384096 h 3375966"/>
                        <a:gd name="connsiteX9" fmla="*/ 3478796 w 4669948"/>
                        <a:gd name="connsiteY9" fmla="*/ 1163236 h 3375966"/>
                        <a:gd name="connsiteX10" fmla="*/ 3336804 w 4669948"/>
                        <a:gd name="connsiteY10" fmla="*/ 863498 h 3375966"/>
                        <a:gd name="connsiteX11" fmla="*/ 3123817 w 4669948"/>
                        <a:gd name="connsiteY11" fmla="*/ 768843 h 3375966"/>
                        <a:gd name="connsiteX12" fmla="*/ 2934494 w 4669948"/>
                        <a:gd name="connsiteY12" fmla="*/ 800395 h 3375966"/>
                        <a:gd name="connsiteX13" fmla="*/ 2768838 w 4669948"/>
                        <a:gd name="connsiteY13" fmla="*/ 966040 h 3375966"/>
                        <a:gd name="connsiteX14" fmla="*/ 2768838 w 4669948"/>
                        <a:gd name="connsiteY14" fmla="*/ 1068582 h 3375966"/>
                        <a:gd name="connsiteX15" fmla="*/ 2839833 w 4669948"/>
                        <a:gd name="connsiteY15" fmla="*/ 1194788 h 3375966"/>
                        <a:gd name="connsiteX16" fmla="*/ 3013379 w 4669948"/>
                        <a:gd name="connsiteY16" fmla="*/ 1336769 h 3375966"/>
                        <a:gd name="connsiteX17" fmla="*/ 3108040 w 4669948"/>
                        <a:gd name="connsiteY17" fmla="*/ 1368321 h 3375966"/>
                        <a:gd name="connsiteX18" fmla="*/ 3179036 w 4669948"/>
                        <a:gd name="connsiteY18" fmla="*/ 1407760 h 3375966"/>
                        <a:gd name="connsiteX19" fmla="*/ 3163259 w 4669948"/>
                        <a:gd name="connsiteY19" fmla="*/ 1439311 h 3375966"/>
                        <a:gd name="connsiteX20" fmla="*/ 3092263 w 4669948"/>
                        <a:gd name="connsiteY20" fmla="*/ 1478751 h 3375966"/>
                        <a:gd name="connsiteX21" fmla="*/ 2918718 w 4669948"/>
                        <a:gd name="connsiteY21" fmla="*/ 1478751 h 3375966"/>
                        <a:gd name="connsiteX22" fmla="*/ 2792503 w 4669948"/>
                        <a:gd name="connsiteY22" fmla="*/ 1455087 h 3375966"/>
                        <a:gd name="connsiteX23" fmla="*/ 2421747 w 4669948"/>
                        <a:gd name="connsiteY23" fmla="*/ 1328881 h 3375966"/>
                        <a:gd name="connsiteX24" fmla="*/ 2043102 w 4669948"/>
                        <a:gd name="connsiteY24" fmla="*/ 1265778 h 3375966"/>
                        <a:gd name="connsiteX25" fmla="*/ 1767007 w 4669948"/>
                        <a:gd name="connsiteY25" fmla="*/ 1320993 h 3375966"/>
                        <a:gd name="connsiteX26" fmla="*/ 1632904 w 4669948"/>
                        <a:gd name="connsiteY26" fmla="*/ 1328881 h 3375966"/>
                        <a:gd name="connsiteX27" fmla="*/ 1419917 w 4669948"/>
                        <a:gd name="connsiteY27" fmla="*/ 1478751 h 3375966"/>
                        <a:gd name="connsiteX28" fmla="*/ 1199041 w 4669948"/>
                        <a:gd name="connsiteY28" fmla="*/ 1731162 h 3375966"/>
                        <a:gd name="connsiteX29" fmla="*/ 1120157 w 4669948"/>
                        <a:gd name="connsiteY29" fmla="*/ 1920471 h 3375966"/>
                        <a:gd name="connsiteX30" fmla="*/ 1025495 w 4669948"/>
                        <a:gd name="connsiteY30" fmla="*/ 2086116 h 3375966"/>
                        <a:gd name="connsiteX31" fmla="*/ 978165 w 4669948"/>
                        <a:gd name="connsiteY31" fmla="*/ 2243873 h 3375966"/>
                        <a:gd name="connsiteX32" fmla="*/ 954500 w 4669948"/>
                        <a:gd name="connsiteY32" fmla="*/ 2299088 h 3375966"/>
                        <a:gd name="connsiteX33" fmla="*/ 757289 w 4669948"/>
                        <a:gd name="connsiteY33" fmla="*/ 2220209 h 3375966"/>
                        <a:gd name="connsiteX34" fmla="*/ 528525 w 4669948"/>
                        <a:gd name="connsiteY34" fmla="*/ 2070340 h 3375966"/>
                        <a:gd name="connsiteX35" fmla="*/ 276095 w 4669948"/>
                        <a:gd name="connsiteY35" fmla="*/ 1786377 h 3375966"/>
                        <a:gd name="connsiteX36" fmla="*/ 205099 w 4669948"/>
                        <a:gd name="connsiteY36" fmla="*/ 1604956 h 3375966"/>
                        <a:gd name="connsiteX37" fmla="*/ 205099 w 4669948"/>
                        <a:gd name="connsiteY37" fmla="*/ 1297330 h 3375966"/>
                        <a:gd name="connsiteX38" fmla="*/ 291872 w 4669948"/>
                        <a:gd name="connsiteY38" fmla="*/ 1060694 h 3375966"/>
                        <a:gd name="connsiteX39" fmla="*/ 473306 w 4669948"/>
                        <a:gd name="connsiteY39" fmla="*/ 808283 h 3375966"/>
                        <a:gd name="connsiteX40" fmla="*/ 844062 w 4669948"/>
                        <a:gd name="connsiteY40" fmla="*/ 382338 h 3375966"/>
                        <a:gd name="connsiteX41" fmla="*/ 1206929 w 4669948"/>
                        <a:gd name="connsiteY41" fmla="*/ 74712 h 3375966"/>
                        <a:gd name="connsiteX42" fmla="*/ 1230595 w 4669948"/>
                        <a:gd name="connsiteY42" fmla="*/ 11609 h 3375966"/>
                        <a:gd name="connsiteX43" fmla="*/ 875615 w 4669948"/>
                        <a:gd name="connsiteY43" fmla="*/ 256133 h 3375966"/>
                        <a:gd name="connsiteX44" fmla="*/ 583744 w 4669948"/>
                        <a:gd name="connsiteY44" fmla="*/ 484880 h 3375966"/>
                        <a:gd name="connsiteX45" fmla="*/ 354979 w 4669948"/>
                        <a:gd name="connsiteY45" fmla="*/ 713628 h 3375966"/>
                        <a:gd name="connsiteX46" fmla="*/ 141992 w 4669948"/>
                        <a:gd name="connsiteY46" fmla="*/ 997591 h 3375966"/>
                        <a:gd name="connsiteX47" fmla="*/ 0 w 4669948"/>
                        <a:gd name="connsiteY47" fmla="*/ 1462975 h 3375966"/>
                        <a:gd name="connsiteX48" fmla="*/ 141992 w 4669948"/>
                        <a:gd name="connsiteY48" fmla="*/ 2030901 h 3375966"/>
                        <a:gd name="connsiteX49" fmla="*/ 520636 w 4669948"/>
                        <a:gd name="connsiteY49" fmla="*/ 2377966 h 3375966"/>
                        <a:gd name="connsiteX50" fmla="*/ 804620 w 4669948"/>
                        <a:gd name="connsiteY50" fmla="*/ 2535724 h 3375966"/>
                        <a:gd name="connsiteX51" fmla="*/ 938723 w 4669948"/>
                        <a:gd name="connsiteY51" fmla="*/ 2559387 h 3375966"/>
                        <a:gd name="connsiteX52" fmla="*/ 1025495 w 4669948"/>
                        <a:gd name="connsiteY52" fmla="*/ 2551499 h 3375966"/>
                        <a:gd name="connsiteX53" fmla="*/ 1104380 w 4669948"/>
                        <a:gd name="connsiteY53" fmla="*/ 2669817 h 3375966"/>
                        <a:gd name="connsiteX54" fmla="*/ 1167487 w 4669948"/>
                        <a:gd name="connsiteY54" fmla="*/ 2796023 h 3375966"/>
                        <a:gd name="connsiteX55" fmla="*/ 1128045 w 4669948"/>
                        <a:gd name="connsiteY55" fmla="*/ 2867014 h 3375966"/>
                        <a:gd name="connsiteX56" fmla="*/ 1120157 w 4669948"/>
                        <a:gd name="connsiteY56" fmla="*/ 2938004 h 3375966"/>
                        <a:gd name="connsiteX57" fmla="*/ 1222706 w 4669948"/>
                        <a:gd name="connsiteY57" fmla="*/ 3008995 h 3375966"/>
                        <a:gd name="connsiteX58" fmla="*/ 1333144 w 4669948"/>
                        <a:gd name="connsiteY58" fmla="*/ 3111537 h 3375966"/>
                        <a:gd name="connsiteX59" fmla="*/ 1522466 w 4669948"/>
                        <a:gd name="connsiteY59" fmla="*/ 3174640 h 3375966"/>
                        <a:gd name="connsiteX60" fmla="*/ 1601351 w 4669948"/>
                        <a:gd name="connsiteY60" fmla="*/ 3261407 h 3375966"/>
                        <a:gd name="connsiteX61" fmla="*/ 1656570 w 4669948"/>
                        <a:gd name="connsiteY61" fmla="*/ 3356061 h 3375966"/>
                        <a:gd name="connsiteX62" fmla="*/ 1703900 w 4669948"/>
                        <a:gd name="connsiteY62" fmla="*/ 3371837 h 3375966"/>
                        <a:gd name="connsiteX63" fmla="*/ 1719677 w 4669948"/>
                        <a:gd name="connsiteY63" fmla="*/ 3300846 h 3375966"/>
                        <a:gd name="connsiteX64" fmla="*/ 1703900 w 4669948"/>
                        <a:gd name="connsiteY64" fmla="*/ 3190416 h 3375966"/>
                        <a:gd name="connsiteX65" fmla="*/ 1703900 w 4669948"/>
                        <a:gd name="connsiteY65" fmla="*/ 3174640 h 3375966"/>
                        <a:gd name="connsiteX66" fmla="*/ 1822226 w 4669948"/>
                        <a:gd name="connsiteY66" fmla="*/ 3245631 h 3375966"/>
                        <a:gd name="connsiteX67" fmla="*/ 1956330 w 4669948"/>
                        <a:gd name="connsiteY67" fmla="*/ 3340285 h 3375966"/>
                        <a:gd name="connsiteX68" fmla="*/ 2011549 w 4669948"/>
                        <a:gd name="connsiteY68" fmla="*/ 3348173 h 3375966"/>
                        <a:gd name="connsiteX69" fmla="*/ 2035214 w 4669948"/>
                        <a:gd name="connsiteY69" fmla="*/ 3316622 h 3375966"/>
                        <a:gd name="connsiteX70" fmla="*/ 2035214 w 4669948"/>
                        <a:gd name="connsiteY70" fmla="*/ 3269294 h 3375966"/>
                        <a:gd name="connsiteX71" fmla="*/ 1853780 w 4669948"/>
                        <a:gd name="connsiteY71" fmla="*/ 3158864 h 3375966"/>
                        <a:gd name="connsiteX72" fmla="*/ 2074656 w 4669948"/>
                        <a:gd name="connsiteY72" fmla="*/ 3300846 h 3375966"/>
                        <a:gd name="connsiteX73" fmla="*/ 2129875 w 4669948"/>
                        <a:gd name="connsiteY73" fmla="*/ 3245631 h 3375966"/>
                        <a:gd name="connsiteX74" fmla="*/ 2129875 w 4669948"/>
                        <a:gd name="connsiteY74" fmla="*/ 3206192 h 3375966"/>
                        <a:gd name="connsiteX75" fmla="*/ 1924776 w 4669948"/>
                        <a:gd name="connsiteY75" fmla="*/ 3103649 h 3375966"/>
                        <a:gd name="connsiteX76" fmla="*/ 2137763 w 4669948"/>
                        <a:gd name="connsiteY76" fmla="*/ 3190416 h 3375966"/>
                        <a:gd name="connsiteX77" fmla="*/ 2161429 w 4669948"/>
                        <a:gd name="connsiteY77" fmla="*/ 3166752 h 3375966"/>
                        <a:gd name="connsiteX78" fmla="*/ 2106210 w 4669948"/>
                        <a:gd name="connsiteY78" fmla="*/ 3111537 h 3375966"/>
                        <a:gd name="connsiteX79" fmla="*/ 1995772 w 4669948"/>
                        <a:gd name="connsiteY79" fmla="*/ 3048434 h 3375966"/>
                        <a:gd name="connsiteX80" fmla="*/ 1908999 w 4669948"/>
                        <a:gd name="connsiteY80" fmla="*/ 3001107 h 3375966"/>
                        <a:gd name="connsiteX81" fmla="*/ 1940553 w 4669948"/>
                        <a:gd name="connsiteY81" fmla="*/ 2969556 h 3375966"/>
                        <a:gd name="connsiteX82" fmla="*/ 1759119 w 4669948"/>
                        <a:gd name="connsiteY82" fmla="*/ 2985332 h 3375966"/>
                        <a:gd name="connsiteX83" fmla="*/ 1577685 w 4669948"/>
                        <a:gd name="connsiteY83" fmla="*/ 2961668 h 3375966"/>
                        <a:gd name="connsiteX84" fmla="*/ 1506689 w 4669948"/>
                        <a:gd name="connsiteY84" fmla="*/ 2945892 h 3375966"/>
                        <a:gd name="connsiteX85" fmla="*/ 1404140 w 4669948"/>
                        <a:gd name="connsiteY85" fmla="*/ 2874902 h 3375966"/>
                        <a:gd name="connsiteX86" fmla="*/ 1506689 w 4669948"/>
                        <a:gd name="connsiteY86" fmla="*/ 2827574 h 3375966"/>
                        <a:gd name="connsiteX87" fmla="*/ 1640793 w 4669948"/>
                        <a:gd name="connsiteY87" fmla="*/ 2796023 h 3375966"/>
                        <a:gd name="connsiteX88" fmla="*/ 1743342 w 4669948"/>
                        <a:gd name="connsiteY88" fmla="*/ 2867014 h 3375966"/>
                        <a:gd name="connsiteX89" fmla="*/ 1838003 w 4669948"/>
                        <a:gd name="connsiteY89" fmla="*/ 2898565 h 3375966"/>
                        <a:gd name="connsiteX90" fmla="*/ 2058879 w 4669948"/>
                        <a:gd name="connsiteY90" fmla="*/ 2922229 h 3375966"/>
                        <a:gd name="connsiteX91" fmla="*/ 2303420 w 4669948"/>
                        <a:gd name="connsiteY91" fmla="*/ 2945892 h 3375966"/>
                        <a:gd name="connsiteX92" fmla="*/ 2437524 w 4669948"/>
                        <a:gd name="connsiteY92" fmla="*/ 2945892 h 3375966"/>
                        <a:gd name="connsiteX93" fmla="*/ 2555850 w 4669948"/>
                        <a:gd name="connsiteY93" fmla="*/ 2977444 h 3375966"/>
                        <a:gd name="connsiteX94" fmla="*/ 2689953 w 4669948"/>
                        <a:gd name="connsiteY94" fmla="*/ 2961668 h 3375966"/>
                        <a:gd name="connsiteX95" fmla="*/ 2776726 w 4669948"/>
                        <a:gd name="connsiteY95" fmla="*/ 3056322 h 3375966"/>
                        <a:gd name="connsiteX96" fmla="*/ 2926606 w 4669948"/>
                        <a:gd name="connsiteY96" fmla="*/ 3150977 h 3375966"/>
                        <a:gd name="connsiteX97" fmla="*/ 3013379 w 4669948"/>
                        <a:gd name="connsiteY97" fmla="*/ 3214079 h 3375966"/>
                        <a:gd name="connsiteX98" fmla="*/ 3115928 w 4669948"/>
                        <a:gd name="connsiteY98" fmla="*/ 3245631 h 3375966"/>
                        <a:gd name="connsiteX99" fmla="*/ 3202701 w 4669948"/>
                        <a:gd name="connsiteY99" fmla="*/ 3340285 h 3375966"/>
                        <a:gd name="connsiteX100" fmla="*/ 3226366 w 4669948"/>
                        <a:gd name="connsiteY100" fmla="*/ 3340285 h 3375966"/>
                        <a:gd name="connsiteX101" fmla="*/ 3210589 w 4669948"/>
                        <a:gd name="connsiteY101" fmla="*/ 3245631 h 3375966"/>
                        <a:gd name="connsiteX102" fmla="*/ 3250031 w 4669948"/>
                        <a:gd name="connsiteY102" fmla="*/ 3229855 h 3375966"/>
                        <a:gd name="connsiteX103" fmla="*/ 3423577 w 4669948"/>
                        <a:gd name="connsiteY103" fmla="*/ 3221967 h 3375966"/>
                        <a:gd name="connsiteX104" fmla="*/ 3463019 w 4669948"/>
                        <a:gd name="connsiteY104" fmla="*/ 3206192 h 3375966"/>
                        <a:gd name="connsiteX105" fmla="*/ 3431465 w 4669948"/>
                        <a:gd name="connsiteY105" fmla="*/ 3166752 h 3375966"/>
                        <a:gd name="connsiteX106" fmla="*/ 3470907 w 4669948"/>
                        <a:gd name="connsiteY106" fmla="*/ 3095762 h 3375966"/>
                        <a:gd name="connsiteX107" fmla="*/ 3431465 w 4669948"/>
                        <a:gd name="connsiteY107" fmla="*/ 3087874 h 3375966"/>
                        <a:gd name="connsiteX108" fmla="*/ 3399912 w 4669948"/>
                        <a:gd name="connsiteY108" fmla="*/ 3040547 h 3375966"/>
                        <a:gd name="connsiteX109" fmla="*/ 3242143 w 4669948"/>
                        <a:gd name="connsiteY109" fmla="*/ 3040547 h 3375966"/>
                        <a:gd name="connsiteX110" fmla="*/ 3171147 w 4669948"/>
                        <a:gd name="connsiteY110" fmla="*/ 3016883 h 3375966"/>
                        <a:gd name="connsiteX111" fmla="*/ 3068598 w 4669948"/>
                        <a:gd name="connsiteY111" fmla="*/ 2938004 h 3375966"/>
                        <a:gd name="connsiteX112" fmla="*/ 3139594 w 4669948"/>
                        <a:gd name="connsiteY112" fmla="*/ 2803911 h 3375966"/>
                        <a:gd name="connsiteX113" fmla="*/ 3234255 w 4669948"/>
                        <a:gd name="connsiteY113" fmla="*/ 2709257 h 3375966"/>
                        <a:gd name="connsiteX114" fmla="*/ 3455131 w 4669948"/>
                        <a:gd name="connsiteY114" fmla="*/ 2519948 h 3375966"/>
                        <a:gd name="connsiteX115" fmla="*/ 3510350 w 4669948"/>
                        <a:gd name="connsiteY115" fmla="*/ 2472621 h 3375966"/>
                        <a:gd name="connsiteX116" fmla="*/ 3644453 w 4669948"/>
                        <a:gd name="connsiteY116" fmla="*/ 2409518 h 3375966"/>
                        <a:gd name="connsiteX117" fmla="*/ 3652341 w 4669948"/>
                        <a:gd name="connsiteY117" fmla="*/ 2377966 h 3375966"/>
                        <a:gd name="connsiteX118" fmla="*/ 3762779 w 4669948"/>
                        <a:gd name="connsiteY118" fmla="*/ 2338527 h 3375966"/>
                        <a:gd name="connsiteX119" fmla="*/ 3825887 w 4669948"/>
                        <a:gd name="connsiteY119" fmla="*/ 2306976 h 3375966"/>
                        <a:gd name="connsiteX120" fmla="*/ 3888994 w 4669948"/>
                        <a:gd name="connsiteY120" fmla="*/ 2299088 h 3375966"/>
                        <a:gd name="connsiteX121" fmla="*/ 3975767 w 4669948"/>
                        <a:gd name="connsiteY121" fmla="*/ 2251761 h 3375966"/>
                        <a:gd name="connsiteX122" fmla="*/ 4117758 w 4669948"/>
                        <a:gd name="connsiteY122" fmla="*/ 2149219 h 3375966"/>
                        <a:gd name="connsiteX123" fmla="*/ 4141424 w 4669948"/>
                        <a:gd name="connsiteY123" fmla="*/ 2125555 h 3375966"/>
                        <a:gd name="connsiteX124" fmla="*/ 4251862 w 4669948"/>
                        <a:gd name="connsiteY124" fmla="*/ 2109779 h 3375966"/>
                        <a:gd name="connsiteX125" fmla="*/ 4401742 w 4669948"/>
                        <a:gd name="connsiteY125" fmla="*/ 2070340 h 3375966"/>
                        <a:gd name="connsiteX126" fmla="*/ 4520068 w 4669948"/>
                        <a:gd name="connsiteY126" fmla="*/ 1999349 h 3375966"/>
                        <a:gd name="connsiteX127" fmla="*/ 4646283 w 4669948"/>
                        <a:gd name="connsiteY127" fmla="*/ 1873144 h 3375966"/>
                        <a:gd name="connsiteX128" fmla="*/ 4669948 w 4669948"/>
                        <a:gd name="connsiteY128" fmla="*/ 1778489 h 3375966"/>
                        <a:gd name="connsiteX129" fmla="*/ 4669948 w 4669948"/>
                        <a:gd name="connsiteY129" fmla="*/ 1683835 h 337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4669948" h="3375966">
                          <a:moveTo>
                            <a:pt x="4669948" y="1683835"/>
                          </a:moveTo>
                          <a:cubicBezTo>
                            <a:pt x="4660745" y="1658857"/>
                            <a:pt x="4641024" y="1644396"/>
                            <a:pt x="4614729" y="1628620"/>
                          </a:cubicBezTo>
                          <a:cubicBezTo>
                            <a:pt x="4588434" y="1612844"/>
                            <a:pt x="4545048" y="1603642"/>
                            <a:pt x="4512180" y="1589181"/>
                          </a:cubicBezTo>
                          <a:cubicBezTo>
                            <a:pt x="4479312" y="1574720"/>
                            <a:pt x="4466163" y="1554999"/>
                            <a:pt x="4417518" y="1541853"/>
                          </a:cubicBezTo>
                          <a:cubicBezTo>
                            <a:pt x="4368873" y="1528707"/>
                            <a:pt x="4272897" y="1535280"/>
                            <a:pt x="4220308" y="1510302"/>
                          </a:cubicBezTo>
                          <a:cubicBezTo>
                            <a:pt x="4167718" y="1485324"/>
                            <a:pt x="4142738" y="1416962"/>
                            <a:pt x="4101981" y="1391984"/>
                          </a:cubicBezTo>
                          <a:cubicBezTo>
                            <a:pt x="4061224" y="1367006"/>
                            <a:pt x="4030986" y="1359118"/>
                            <a:pt x="3975767" y="1360433"/>
                          </a:cubicBezTo>
                          <a:cubicBezTo>
                            <a:pt x="3920548" y="1361748"/>
                            <a:pt x="3840349" y="1395928"/>
                            <a:pt x="3770668" y="1399872"/>
                          </a:cubicBezTo>
                          <a:cubicBezTo>
                            <a:pt x="3700987" y="1403816"/>
                            <a:pt x="3606325" y="1423535"/>
                            <a:pt x="3557680" y="1384096"/>
                          </a:cubicBezTo>
                          <a:cubicBezTo>
                            <a:pt x="3509035" y="1344657"/>
                            <a:pt x="3515609" y="1250002"/>
                            <a:pt x="3478796" y="1163236"/>
                          </a:cubicBezTo>
                          <a:cubicBezTo>
                            <a:pt x="3441983" y="1076470"/>
                            <a:pt x="3395967" y="929230"/>
                            <a:pt x="3336804" y="863498"/>
                          </a:cubicBezTo>
                          <a:cubicBezTo>
                            <a:pt x="3277641" y="797766"/>
                            <a:pt x="3190869" y="779360"/>
                            <a:pt x="3123817" y="768843"/>
                          </a:cubicBezTo>
                          <a:cubicBezTo>
                            <a:pt x="3056765" y="758326"/>
                            <a:pt x="2993657" y="767529"/>
                            <a:pt x="2934494" y="800395"/>
                          </a:cubicBezTo>
                          <a:cubicBezTo>
                            <a:pt x="2875331" y="833261"/>
                            <a:pt x="2796447" y="921342"/>
                            <a:pt x="2768838" y="966040"/>
                          </a:cubicBezTo>
                          <a:cubicBezTo>
                            <a:pt x="2741229" y="1010738"/>
                            <a:pt x="2757006" y="1030457"/>
                            <a:pt x="2768838" y="1068582"/>
                          </a:cubicBezTo>
                          <a:cubicBezTo>
                            <a:pt x="2780670" y="1106707"/>
                            <a:pt x="2799076" y="1150090"/>
                            <a:pt x="2839833" y="1194788"/>
                          </a:cubicBezTo>
                          <a:cubicBezTo>
                            <a:pt x="2880590" y="1239486"/>
                            <a:pt x="2968678" y="1307847"/>
                            <a:pt x="3013379" y="1336769"/>
                          </a:cubicBezTo>
                          <a:cubicBezTo>
                            <a:pt x="3058080" y="1365691"/>
                            <a:pt x="3080431" y="1356489"/>
                            <a:pt x="3108040" y="1368321"/>
                          </a:cubicBezTo>
                          <a:cubicBezTo>
                            <a:pt x="3135649" y="1380153"/>
                            <a:pt x="3169833" y="1395928"/>
                            <a:pt x="3179036" y="1407760"/>
                          </a:cubicBezTo>
                          <a:cubicBezTo>
                            <a:pt x="3188239" y="1419592"/>
                            <a:pt x="3177721" y="1427479"/>
                            <a:pt x="3163259" y="1439311"/>
                          </a:cubicBezTo>
                          <a:cubicBezTo>
                            <a:pt x="3148797" y="1451143"/>
                            <a:pt x="3133020" y="1472178"/>
                            <a:pt x="3092263" y="1478751"/>
                          </a:cubicBezTo>
                          <a:cubicBezTo>
                            <a:pt x="3051506" y="1485324"/>
                            <a:pt x="2968678" y="1482695"/>
                            <a:pt x="2918718" y="1478751"/>
                          </a:cubicBezTo>
                          <a:cubicBezTo>
                            <a:pt x="2868758" y="1474807"/>
                            <a:pt x="2875331" y="1480065"/>
                            <a:pt x="2792503" y="1455087"/>
                          </a:cubicBezTo>
                          <a:cubicBezTo>
                            <a:pt x="2709675" y="1430109"/>
                            <a:pt x="2546647" y="1360432"/>
                            <a:pt x="2421747" y="1328881"/>
                          </a:cubicBezTo>
                          <a:cubicBezTo>
                            <a:pt x="2296847" y="1297330"/>
                            <a:pt x="2152225" y="1267093"/>
                            <a:pt x="2043102" y="1265778"/>
                          </a:cubicBezTo>
                          <a:cubicBezTo>
                            <a:pt x="1933979" y="1264463"/>
                            <a:pt x="1835373" y="1310476"/>
                            <a:pt x="1767007" y="1320993"/>
                          </a:cubicBezTo>
                          <a:cubicBezTo>
                            <a:pt x="1698641" y="1331510"/>
                            <a:pt x="1690752" y="1302588"/>
                            <a:pt x="1632904" y="1328881"/>
                          </a:cubicBezTo>
                          <a:cubicBezTo>
                            <a:pt x="1575056" y="1355174"/>
                            <a:pt x="1492227" y="1411704"/>
                            <a:pt x="1419917" y="1478751"/>
                          </a:cubicBezTo>
                          <a:cubicBezTo>
                            <a:pt x="1347607" y="1545798"/>
                            <a:pt x="1249001" y="1657542"/>
                            <a:pt x="1199041" y="1731162"/>
                          </a:cubicBezTo>
                          <a:cubicBezTo>
                            <a:pt x="1149081" y="1804782"/>
                            <a:pt x="1149081" y="1861312"/>
                            <a:pt x="1120157" y="1920471"/>
                          </a:cubicBezTo>
                          <a:cubicBezTo>
                            <a:pt x="1091233" y="1979630"/>
                            <a:pt x="1049160" y="2032216"/>
                            <a:pt x="1025495" y="2086116"/>
                          </a:cubicBezTo>
                          <a:cubicBezTo>
                            <a:pt x="1001830" y="2140016"/>
                            <a:pt x="989997" y="2208378"/>
                            <a:pt x="978165" y="2243873"/>
                          </a:cubicBezTo>
                          <a:cubicBezTo>
                            <a:pt x="966333" y="2279368"/>
                            <a:pt x="991313" y="2303032"/>
                            <a:pt x="954500" y="2299088"/>
                          </a:cubicBezTo>
                          <a:cubicBezTo>
                            <a:pt x="917687" y="2295144"/>
                            <a:pt x="828285" y="2258334"/>
                            <a:pt x="757289" y="2220209"/>
                          </a:cubicBezTo>
                          <a:cubicBezTo>
                            <a:pt x="686293" y="2182084"/>
                            <a:pt x="608724" y="2142645"/>
                            <a:pt x="528525" y="2070340"/>
                          </a:cubicBezTo>
                          <a:cubicBezTo>
                            <a:pt x="448326" y="1998035"/>
                            <a:pt x="329999" y="1863941"/>
                            <a:pt x="276095" y="1786377"/>
                          </a:cubicBezTo>
                          <a:cubicBezTo>
                            <a:pt x="222191" y="1708813"/>
                            <a:pt x="216932" y="1686464"/>
                            <a:pt x="205099" y="1604956"/>
                          </a:cubicBezTo>
                          <a:cubicBezTo>
                            <a:pt x="193266" y="1523448"/>
                            <a:pt x="190637" y="1388040"/>
                            <a:pt x="205099" y="1297330"/>
                          </a:cubicBezTo>
                          <a:cubicBezTo>
                            <a:pt x="219561" y="1206620"/>
                            <a:pt x="247171" y="1142202"/>
                            <a:pt x="291872" y="1060694"/>
                          </a:cubicBezTo>
                          <a:cubicBezTo>
                            <a:pt x="336573" y="979186"/>
                            <a:pt x="381274" y="921342"/>
                            <a:pt x="473306" y="808283"/>
                          </a:cubicBezTo>
                          <a:cubicBezTo>
                            <a:pt x="565338" y="695224"/>
                            <a:pt x="721792" y="504600"/>
                            <a:pt x="844062" y="382338"/>
                          </a:cubicBezTo>
                          <a:cubicBezTo>
                            <a:pt x="966332" y="260076"/>
                            <a:pt x="1142507" y="136500"/>
                            <a:pt x="1206929" y="74712"/>
                          </a:cubicBezTo>
                          <a:cubicBezTo>
                            <a:pt x="1271351" y="12924"/>
                            <a:pt x="1285814" y="-18628"/>
                            <a:pt x="1230595" y="11609"/>
                          </a:cubicBezTo>
                          <a:cubicBezTo>
                            <a:pt x="1175376" y="41846"/>
                            <a:pt x="983423" y="177255"/>
                            <a:pt x="875615" y="256133"/>
                          </a:cubicBezTo>
                          <a:cubicBezTo>
                            <a:pt x="767807" y="335011"/>
                            <a:pt x="670517" y="408631"/>
                            <a:pt x="583744" y="484880"/>
                          </a:cubicBezTo>
                          <a:cubicBezTo>
                            <a:pt x="496971" y="561129"/>
                            <a:pt x="428604" y="628176"/>
                            <a:pt x="354979" y="713628"/>
                          </a:cubicBezTo>
                          <a:cubicBezTo>
                            <a:pt x="281354" y="799080"/>
                            <a:pt x="201155" y="872700"/>
                            <a:pt x="141992" y="997591"/>
                          </a:cubicBezTo>
                          <a:cubicBezTo>
                            <a:pt x="82829" y="1122482"/>
                            <a:pt x="0" y="1290757"/>
                            <a:pt x="0" y="1462975"/>
                          </a:cubicBezTo>
                          <a:cubicBezTo>
                            <a:pt x="0" y="1635193"/>
                            <a:pt x="55219" y="1878403"/>
                            <a:pt x="141992" y="2030901"/>
                          </a:cubicBezTo>
                          <a:cubicBezTo>
                            <a:pt x="228765" y="2183399"/>
                            <a:pt x="410198" y="2293829"/>
                            <a:pt x="520636" y="2377966"/>
                          </a:cubicBezTo>
                          <a:cubicBezTo>
                            <a:pt x="631074" y="2462103"/>
                            <a:pt x="734939" y="2505487"/>
                            <a:pt x="804620" y="2535724"/>
                          </a:cubicBezTo>
                          <a:cubicBezTo>
                            <a:pt x="874301" y="2565961"/>
                            <a:pt x="901911" y="2556758"/>
                            <a:pt x="938723" y="2559387"/>
                          </a:cubicBezTo>
                          <a:cubicBezTo>
                            <a:pt x="975535" y="2562016"/>
                            <a:pt x="997886" y="2533094"/>
                            <a:pt x="1025495" y="2551499"/>
                          </a:cubicBezTo>
                          <a:cubicBezTo>
                            <a:pt x="1053104" y="2569904"/>
                            <a:pt x="1080715" y="2629063"/>
                            <a:pt x="1104380" y="2669817"/>
                          </a:cubicBezTo>
                          <a:cubicBezTo>
                            <a:pt x="1128045" y="2710571"/>
                            <a:pt x="1163543" y="2763157"/>
                            <a:pt x="1167487" y="2796023"/>
                          </a:cubicBezTo>
                          <a:cubicBezTo>
                            <a:pt x="1171431" y="2828889"/>
                            <a:pt x="1135933" y="2843351"/>
                            <a:pt x="1128045" y="2867014"/>
                          </a:cubicBezTo>
                          <a:cubicBezTo>
                            <a:pt x="1120157" y="2890677"/>
                            <a:pt x="1104380" y="2914340"/>
                            <a:pt x="1120157" y="2938004"/>
                          </a:cubicBezTo>
                          <a:cubicBezTo>
                            <a:pt x="1135934" y="2961668"/>
                            <a:pt x="1187208" y="2980073"/>
                            <a:pt x="1222706" y="3008995"/>
                          </a:cubicBezTo>
                          <a:cubicBezTo>
                            <a:pt x="1258204" y="3037917"/>
                            <a:pt x="1283184" y="3083930"/>
                            <a:pt x="1333144" y="3111537"/>
                          </a:cubicBezTo>
                          <a:cubicBezTo>
                            <a:pt x="1383104" y="3139144"/>
                            <a:pt x="1477765" y="3149662"/>
                            <a:pt x="1522466" y="3174640"/>
                          </a:cubicBezTo>
                          <a:cubicBezTo>
                            <a:pt x="1567167" y="3199618"/>
                            <a:pt x="1579000" y="3231170"/>
                            <a:pt x="1601351" y="3261407"/>
                          </a:cubicBezTo>
                          <a:cubicBezTo>
                            <a:pt x="1623702" y="3291644"/>
                            <a:pt x="1639479" y="3337656"/>
                            <a:pt x="1656570" y="3356061"/>
                          </a:cubicBezTo>
                          <a:cubicBezTo>
                            <a:pt x="1673661" y="3374466"/>
                            <a:pt x="1693382" y="3381039"/>
                            <a:pt x="1703900" y="3371837"/>
                          </a:cubicBezTo>
                          <a:cubicBezTo>
                            <a:pt x="1714418" y="3362635"/>
                            <a:pt x="1719677" y="3331083"/>
                            <a:pt x="1719677" y="3300846"/>
                          </a:cubicBezTo>
                          <a:cubicBezTo>
                            <a:pt x="1719677" y="3270609"/>
                            <a:pt x="1706529" y="3211450"/>
                            <a:pt x="1703900" y="3190416"/>
                          </a:cubicBezTo>
                          <a:cubicBezTo>
                            <a:pt x="1701270" y="3169382"/>
                            <a:pt x="1684179" y="3165437"/>
                            <a:pt x="1703900" y="3174640"/>
                          </a:cubicBezTo>
                          <a:cubicBezTo>
                            <a:pt x="1723621" y="3183843"/>
                            <a:pt x="1780154" y="3218024"/>
                            <a:pt x="1822226" y="3245631"/>
                          </a:cubicBezTo>
                          <a:cubicBezTo>
                            <a:pt x="1864298" y="3273239"/>
                            <a:pt x="1924776" y="3323195"/>
                            <a:pt x="1956330" y="3340285"/>
                          </a:cubicBezTo>
                          <a:cubicBezTo>
                            <a:pt x="1987884" y="3357375"/>
                            <a:pt x="1998402" y="3352117"/>
                            <a:pt x="2011549" y="3348173"/>
                          </a:cubicBezTo>
                          <a:cubicBezTo>
                            <a:pt x="2024696" y="3344229"/>
                            <a:pt x="2031270" y="3329768"/>
                            <a:pt x="2035214" y="3316622"/>
                          </a:cubicBezTo>
                          <a:cubicBezTo>
                            <a:pt x="2039158" y="3303476"/>
                            <a:pt x="2065453" y="3295587"/>
                            <a:pt x="2035214" y="3269294"/>
                          </a:cubicBezTo>
                          <a:cubicBezTo>
                            <a:pt x="2004975" y="3243001"/>
                            <a:pt x="1847206" y="3153605"/>
                            <a:pt x="1853780" y="3158864"/>
                          </a:cubicBezTo>
                          <a:cubicBezTo>
                            <a:pt x="1860354" y="3164123"/>
                            <a:pt x="2028640" y="3286385"/>
                            <a:pt x="2074656" y="3300846"/>
                          </a:cubicBezTo>
                          <a:cubicBezTo>
                            <a:pt x="2120672" y="3315307"/>
                            <a:pt x="2120672" y="3261407"/>
                            <a:pt x="2129875" y="3245631"/>
                          </a:cubicBezTo>
                          <a:cubicBezTo>
                            <a:pt x="2139078" y="3229855"/>
                            <a:pt x="2164058" y="3229856"/>
                            <a:pt x="2129875" y="3206192"/>
                          </a:cubicBezTo>
                          <a:cubicBezTo>
                            <a:pt x="2095692" y="3182528"/>
                            <a:pt x="1923461" y="3106278"/>
                            <a:pt x="1924776" y="3103649"/>
                          </a:cubicBezTo>
                          <a:cubicBezTo>
                            <a:pt x="1926091" y="3101020"/>
                            <a:pt x="2098321" y="3179899"/>
                            <a:pt x="2137763" y="3190416"/>
                          </a:cubicBezTo>
                          <a:cubicBezTo>
                            <a:pt x="2177205" y="3200933"/>
                            <a:pt x="2166688" y="3179898"/>
                            <a:pt x="2161429" y="3166752"/>
                          </a:cubicBezTo>
                          <a:cubicBezTo>
                            <a:pt x="2156170" y="3153606"/>
                            <a:pt x="2133819" y="3131257"/>
                            <a:pt x="2106210" y="3111537"/>
                          </a:cubicBezTo>
                          <a:cubicBezTo>
                            <a:pt x="2078600" y="3091817"/>
                            <a:pt x="2028641" y="3066839"/>
                            <a:pt x="1995772" y="3048434"/>
                          </a:cubicBezTo>
                          <a:cubicBezTo>
                            <a:pt x="1962903" y="3030029"/>
                            <a:pt x="1918202" y="3014253"/>
                            <a:pt x="1908999" y="3001107"/>
                          </a:cubicBezTo>
                          <a:cubicBezTo>
                            <a:pt x="1899796" y="2987961"/>
                            <a:pt x="1965533" y="2972185"/>
                            <a:pt x="1940553" y="2969556"/>
                          </a:cubicBezTo>
                          <a:cubicBezTo>
                            <a:pt x="1915573" y="2966927"/>
                            <a:pt x="1819597" y="2986647"/>
                            <a:pt x="1759119" y="2985332"/>
                          </a:cubicBezTo>
                          <a:cubicBezTo>
                            <a:pt x="1698641" y="2984017"/>
                            <a:pt x="1619757" y="2968241"/>
                            <a:pt x="1577685" y="2961668"/>
                          </a:cubicBezTo>
                          <a:cubicBezTo>
                            <a:pt x="1535613" y="2955095"/>
                            <a:pt x="1535613" y="2960353"/>
                            <a:pt x="1506689" y="2945892"/>
                          </a:cubicBezTo>
                          <a:cubicBezTo>
                            <a:pt x="1477765" y="2931431"/>
                            <a:pt x="1404140" y="2894622"/>
                            <a:pt x="1404140" y="2874902"/>
                          </a:cubicBezTo>
                          <a:cubicBezTo>
                            <a:pt x="1404140" y="2855182"/>
                            <a:pt x="1467247" y="2840721"/>
                            <a:pt x="1506689" y="2827574"/>
                          </a:cubicBezTo>
                          <a:cubicBezTo>
                            <a:pt x="1546131" y="2814428"/>
                            <a:pt x="1601351" y="2789450"/>
                            <a:pt x="1640793" y="2796023"/>
                          </a:cubicBezTo>
                          <a:cubicBezTo>
                            <a:pt x="1680235" y="2802596"/>
                            <a:pt x="1710474" y="2849924"/>
                            <a:pt x="1743342" y="2867014"/>
                          </a:cubicBezTo>
                          <a:cubicBezTo>
                            <a:pt x="1776210" y="2884104"/>
                            <a:pt x="1785414" y="2889363"/>
                            <a:pt x="1838003" y="2898565"/>
                          </a:cubicBezTo>
                          <a:cubicBezTo>
                            <a:pt x="1890592" y="2907767"/>
                            <a:pt x="2058879" y="2922229"/>
                            <a:pt x="2058879" y="2922229"/>
                          </a:cubicBezTo>
                          <a:cubicBezTo>
                            <a:pt x="2136448" y="2930117"/>
                            <a:pt x="2240313" y="2941948"/>
                            <a:pt x="2303420" y="2945892"/>
                          </a:cubicBezTo>
                          <a:cubicBezTo>
                            <a:pt x="2366527" y="2949836"/>
                            <a:pt x="2395452" y="2940633"/>
                            <a:pt x="2437524" y="2945892"/>
                          </a:cubicBezTo>
                          <a:cubicBezTo>
                            <a:pt x="2479596" y="2951151"/>
                            <a:pt x="2513779" y="2974815"/>
                            <a:pt x="2555850" y="2977444"/>
                          </a:cubicBezTo>
                          <a:cubicBezTo>
                            <a:pt x="2597921" y="2980073"/>
                            <a:pt x="2653140" y="2948522"/>
                            <a:pt x="2689953" y="2961668"/>
                          </a:cubicBezTo>
                          <a:cubicBezTo>
                            <a:pt x="2726766" y="2974814"/>
                            <a:pt x="2737284" y="3024771"/>
                            <a:pt x="2776726" y="3056322"/>
                          </a:cubicBezTo>
                          <a:cubicBezTo>
                            <a:pt x="2816168" y="3087873"/>
                            <a:pt x="2887164" y="3124684"/>
                            <a:pt x="2926606" y="3150977"/>
                          </a:cubicBezTo>
                          <a:cubicBezTo>
                            <a:pt x="2966048" y="3177270"/>
                            <a:pt x="2981825" y="3198303"/>
                            <a:pt x="3013379" y="3214079"/>
                          </a:cubicBezTo>
                          <a:cubicBezTo>
                            <a:pt x="3044933" y="3229855"/>
                            <a:pt x="3084374" y="3224597"/>
                            <a:pt x="3115928" y="3245631"/>
                          </a:cubicBezTo>
                          <a:cubicBezTo>
                            <a:pt x="3147482" y="3266665"/>
                            <a:pt x="3184295" y="3324509"/>
                            <a:pt x="3202701" y="3340285"/>
                          </a:cubicBezTo>
                          <a:cubicBezTo>
                            <a:pt x="3221107" y="3356061"/>
                            <a:pt x="3225051" y="3356061"/>
                            <a:pt x="3226366" y="3340285"/>
                          </a:cubicBezTo>
                          <a:cubicBezTo>
                            <a:pt x="3227681" y="3324509"/>
                            <a:pt x="3206645" y="3264036"/>
                            <a:pt x="3210589" y="3245631"/>
                          </a:cubicBezTo>
                          <a:cubicBezTo>
                            <a:pt x="3214533" y="3227226"/>
                            <a:pt x="3214533" y="3233799"/>
                            <a:pt x="3250031" y="3229855"/>
                          </a:cubicBezTo>
                          <a:cubicBezTo>
                            <a:pt x="3285529" y="3225911"/>
                            <a:pt x="3388079" y="3225911"/>
                            <a:pt x="3423577" y="3221967"/>
                          </a:cubicBezTo>
                          <a:cubicBezTo>
                            <a:pt x="3459075" y="3218023"/>
                            <a:pt x="3461704" y="3215395"/>
                            <a:pt x="3463019" y="3206192"/>
                          </a:cubicBezTo>
                          <a:cubicBezTo>
                            <a:pt x="3464334" y="3196990"/>
                            <a:pt x="3430150" y="3185157"/>
                            <a:pt x="3431465" y="3166752"/>
                          </a:cubicBezTo>
                          <a:cubicBezTo>
                            <a:pt x="3432780" y="3148347"/>
                            <a:pt x="3470907" y="3108908"/>
                            <a:pt x="3470907" y="3095762"/>
                          </a:cubicBezTo>
                          <a:cubicBezTo>
                            <a:pt x="3470907" y="3082616"/>
                            <a:pt x="3443297" y="3097076"/>
                            <a:pt x="3431465" y="3087874"/>
                          </a:cubicBezTo>
                          <a:cubicBezTo>
                            <a:pt x="3419633" y="3078672"/>
                            <a:pt x="3431466" y="3048435"/>
                            <a:pt x="3399912" y="3040547"/>
                          </a:cubicBezTo>
                          <a:cubicBezTo>
                            <a:pt x="3368358" y="3032659"/>
                            <a:pt x="3280270" y="3044491"/>
                            <a:pt x="3242143" y="3040547"/>
                          </a:cubicBezTo>
                          <a:cubicBezTo>
                            <a:pt x="3204016" y="3036603"/>
                            <a:pt x="3200071" y="3033973"/>
                            <a:pt x="3171147" y="3016883"/>
                          </a:cubicBezTo>
                          <a:cubicBezTo>
                            <a:pt x="3142223" y="2999793"/>
                            <a:pt x="3073857" y="2973499"/>
                            <a:pt x="3068598" y="2938004"/>
                          </a:cubicBezTo>
                          <a:cubicBezTo>
                            <a:pt x="3063339" y="2902509"/>
                            <a:pt x="3111985" y="2842035"/>
                            <a:pt x="3139594" y="2803911"/>
                          </a:cubicBezTo>
                          <a:cubicBezTo>
                            <a:pt x="3167203" y="2765787"/>
                            <a:pt x="3181666" y="2756584"/>
                            <a:pt x="3234255" y="2709257"/>
                          </a:cubicBezTo>
                          <a:cubicBezTo>
                            <a:pt x="3286844" y="2661930"/>
                            <a:pt x="3455131" y="2519948"/>
                            <a:pt x="3455131" y="2519948"/>
                          </a:cubicBezTo>
                          <a:cubicBezTo>
                            <a:pt x="3501147" y="2480509"/>
                            <a:pt x="3478796" y="2491026"/>
                            <a:pt x="3510350" y="2472621"/>
                          </a:cubicBezTo>
                          <a:cubicBezTo>
                            <a:pt x="3541904" y="2454216"/>
                            <a:pt x="3620788" y="2425294"/>
                            <a:pt x="3644453" y="2409518"/>
                          </a:cubicBezTo>
                          <a:cubicBezTo>
                            <a:pt x="3668118" y="2393742"/>
                            <a:pt x="3632620" y="2389798"/>
                            <a:pt x="3652341" y="2377966"/>
                          </a:cubicBezTo>
                          <a:cubicBezTo>
                            <a:pt x="3672062" y="2366134"/>
                            <a:pt x="3733855" y="2350359"/>
                            <a:pt x="3762779" y="2338527"/>
                          </a:cubicBezTo>
                          <a:cubicBezTo>
                            <a:pt x="3791703" y="2326695"/>
                            <a:pt x="3804851" y="2313549"/>
                            <a:pt x="3825887" y="2306976"/>
                          </a:cubicBezTo>
                          <a:cubicBezTo>
                            <a:pt x="3846923" y="2300403"/>
                            <a:pt x="3864014" y="2308291"/>
                            <a:pt x="3888994" y="2299088"/>
                          </a:cubicBezTo>
                          <a:cubicBezTo>
                            <a:pt x="3913974" y="2289886"/>
                            <a:pt x="3937640" y="2276739"/>
                            <a:pt x="3975767" y="2251761"/>
                          </a:cubicBezTo>
                          <a:cubicBezTo>
                            <a:pt x="4013894" y="2226783"/>
                            <a:pt x="4090149" y="2170253"/>
                            <a:pt x="4117758" y="2149219"/>
                          </a:cubicBezTo>
                          <a:cubicBezTo>
                            <a:pt x="4145367" y="2128185"/>
                            <a:pt x="4119073" y="2132128"/>
                            <a:pt x="4141424" y="2125555"/>
                          </a:cubicBezTo>
                          <a:cubicBezTo>
                            <a:pt x="4163775" y="2118982"/>
                            <a:pt x="4208476" y="2118982"/>
                            <a:pt x="4251862" y="2109779"/>
                          </a:cubicBezTo>
                          <a:cubicBezTo>
                            <a:pt x="4295248" y="2100577"/>
                            <a:pt x="4357041" y="2088745"/>
                            <a:pt x="4401742" y="2070340"/>
                          </a:cubicBezTo>
                          <a:cubicBezTo>
                            <a:pt x="4446443" y="2051935"/>
                            <a:pt x="4479311" y="2032215"/>
                            <a:pt x="4520068" y="1999349"/>
                          </a:cubicBezTo>
                          <a:cubicBezTo>
                            <a:pt x="4560825" y="1966483"/>
                            <a:pt x="4621303" y="1909954"/>
                            <a:pt x="4646283" y="1873144"/>
                          </a:cubicBezTo>
                          <a:cubicBezTo>
                            <a:pt x="4671263" y="1836334"/>
                            <a:pt x="4660745" y="1804782"/>
                            <a:pt x="4669948" y="1778489"/>
                          </a:cubicBezTo>
                          <a:cubicBezTo>
                            <a:pt x="4679151" y="1752196"/>
                            <a:pt x="4679151" y="1708813"/>
                            <a:pt x="4669948" y="1683835"/>
                          </a:cubicBezTo>
                          <a:close/>
                        </a:path>
                      </a:pathLst>
                    </a:custGeom>
                    <a:solidFill>
                      <a:schemeClr val="accent2">
                        <a:lumMod val="20000"/>
                        <a:lumOff val="80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4" name="Freeform 206">
                      <a:extLst>
                        <a:ext uri="{FF2B5EF4-FFF2-40B4-BE49-F238E27FC236}">
                          <a16:creationId xmlns:a16="http://schemas.microsoft.com/office/drawing/2014/main" id="{2B1F5B69-296A-4E4E-AE09-92C1E540FAF6}"/>
                        </a:ext>
                      </a:extLst>
                    </p:cNvPr>
                    <p:cNvSpPr/>
                    <p:nvPr/>
                  </p:nvSpPr>
                  <p:spPr>
                    <a:xfrm>
                      <a:off x="5172156" y="5707594"/>
                      <a:ext cx="19925" cy="28987"/>
                    </a:xfrm>
                    <a:custGeom>
                      <a:avLst/>
                      <a:gdLst>
                        <a:gd name="connsiteX0" fmla="*/ 64452 w 91222"/>
                        <a:gd name="connsiteY0" fmla="*/ 25 h 132722"/>
                        <a:gd name="connsiteX1" fmla="*/ 32898 w 91222"/>
                        <a:gd name="connsiteY1" fmla="*/ 63128 h 132722"/>
                        <a:gd name="connsiteX2" fmla="*/ 1345 w 91222"/>
                        <a:gd name="connsiteY2" fmla="*/ 126231 h 132722"/>
                        <a:gd name="connsiteX3" fmla="*/ 80229 w 91222"/>
                        <a:gd name="connsiteY3" fmla="*/ 126231 h 132722"/>
                        <a:gd name="connsiteX4" fmla="*/ 88117 w 91222"/>
                        <a:gd name="connsiteY4" fmla="*/ 86791 h 132722"/>
                        <a:gd name="connsiteX5" fmla="*/ 56564 w 91222"/>
                        <a:gd name="connsiteY5" fmla="*/ 55240 h 132722"/>
                        <a:gd name="connsiteX6" fmla="*/ 64452 w 91222"/>
                        <a:gd name="connsiteY6" fmla="*/ 25 h 13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222" h="132722">
                          <a:moveTo>
                            <a:pt x="64452" y="25"/>
                          </a:moveTo>
                          <a:cubicBezTo>
                            <a:pt x="60508" y="1340"/>
                            <a:pt x="32898" y="63128"/>
                            <a:pt x="32898" y="63128"/>
                          </a:cubicBezTo>
                          <a:cubicBezTo>
                            <a:pt x="22380" y="84162"/>
                            <a:pt x="-6544" y="115714"/>
                            <a:pt x="1345" y="126231"/>
                          </a:cubicBezTo>
                          <a:cubicBezTo>
                            <a:pt x="9234" y="136748"/>
                            <a:pt x="65767" y="132804"/>
                            <a:pt x="80229" y="126231"/>
                          </a:cubicBezTo>
                          <a:cubicBezTo>
                            <a:pt x="94691" y="119658"/>
                            <a:pt x="92061" y="98623"/>
                            <a:pt x="88117" y="86791"/>
                          </a:cubicBezTo>
                          <a:cubicBezTo>
                            <a:pt x="84173" y="74959"/>
                            <a:pt x="61823" y="61813"/>
                            <a:pt x="56564" y="55240"/>
                          </a:cubicBezTo>
                          <a:cubicBezTo>
                            <a:pt x="51305" y="48667"/>
                            <a:pt x="68396" y="-1290"/>
                            <a:pt x="64452" y="25"/>
                          </a:cubicBezTo>
                          <a:close/>
                        </a:path>
                      </a:pathLst>
                    </a:custGeom>
                    <a:solidFill>
                      <a:schemeClr val="tx1"/>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6" name="Freeform 208">
                      <a:extLst>
                        <a:ext uri="{FF2B5EF4-FFF2-40B4-BE49-F238E27FC236}">
                          <a16:creationId xmlns:a16="http://schemas.microsoft.com/office/drawing/2014/main" id="{991F8C73-7A94-3F41-89D2-3F71FD912694}"/>
                        </a:ext>
                      </a:extLst>
                    </p:cNvPr>
                    <p:cNvSpPr/>
                    <p:nvPr/>
                  </p:nvSpPr>
                  <p:spPr>
                    <a:xfrm>
                      <a:off x="5230736" y="5713283"/>
                      <a:ext cx="67541" cy="80498"/>
                    </a:xfrm>
                    <a:custGeom>
                      <a:avLst/>
                      <a:gdLst>
                        <a:gd name="connsiteX0" fmla="*/ 190661 w 309247"/>
                        <a:gd name="connsiteY0" fmla="*/ 5520 h 368572"/>
                        <a:gd name="connsiteX1" fmla="*/ 135442 w 309247"/>
                        <a:gd name="connsiteY1" fmla="*/ 5520 h 368572"/>
                        <a:gd name="connsiteX2" fmla="*/ 64446 w 309247"/>
                        <a:gd name="connsiteY2" fmla="*/ 37072 h 368572"/>
                        <a:gd name="connsiteX3" fmla="*/ 40781 w 309247"/>
                        <a:gd name="connsiteY3" fmla="*/ 131726 h 368572"/>
                        <a:gd name="connsiteX4" fmla="*/ 40781 w 309247"/>
                        <a:gd name="connsiteY4" fmla="*/ 186941 h 368572"/>
                        <a:gd name="connsiteX5" fmla="*/ 1339 w 309247"/>
                        <a:gd name="connsiteY5" fmla="*/ 218493 h 368572"/>
                        <a:gd name="connsiteX6" fmla="*/ 9227 w 309247"/>
                        <a:gd name="connsiteY6" fmla="*/ 305259 h 368572"/>
                        <a:gd name="connsiteX7" fmla="*/ 9227 w 309247"/>
                        <a:gd name="connsiteY7" fmla="*/ 368362 h 368572"/>
                        <a:gd name="connsiteX8" fmla="*/ 127554 w 309247"/>
                        <a:gd name="connsiteY8" fmla="*/ 321035 h 368572"/>
                        <a:gd name="connsiteX9" fmla="*/ 261657 w 309247"/>
                        <a:gd name="connsiteY9" fmla="*/ 202717 h 368572"/>
                        <a:gd name="connsiteX10" fmla="*/ 301099 w 309247"/>
                        <a:gd name="connsiteY10" fmla="*/ 131726 h 368572"/>
                        <a:gd name="connsiteX11" fmla="*/ 301099 w 309247"/>
                        <a:gd name="connsiteY11" fmla="*/ 115951 h 368572"/>
                        <a:gd name="connsiteX12" fmla="*/ 214327 w 309247"/>
                        <a:gd name="connsiteY12" fmla="*/ 60735 h 368572"/>
                        <a:gd name="connsiteX13" fmla="*/ 190661 w 309247"/>
                        <a:gd name="connsiteY13" fmla="*/ 5520 h 36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9247" h="368572">
                          <a:moveTo>
                            <a:pt x="190661" y="5520"/>
                          </a:moveTo>
                          <a:cubicBezTo>
                            <a:pt x="177513" y="-3683"/>
                            <a:pt x="156478" y="261"/>
                            <a:pt x="135442" y="5520"/>
                          </a:cubicBezTo>
                          <a:cubicBezTo>
                            <a:pt x="114406" y="10779"/>
                            <a:pt x="80223" y="16038"/>
                            <a:pt x="64446" y="37072"/>
                          </a:cubicBezTo>
                          <a:cubicBezTo>
                            <a:pt x="48669" y="58106"/>
                            <a:pt x="44725" y="106748"/>
                            <a:pt x="40781" y="131726"/>
                          </a:cubicBezTo>
                          <a:cubicBezTo>
                            <a:pt x="36837" y="156704"/>
                            <a:pt x="47355" y="172480"/>
                            <a:pt x="40781" y="186941"/>
                          </a:cubicBezTo>
                          <a:cubicBezTo>
                            <a:pt x="34207" y="201402"/>
                            <a:pt x="6598" y="198773"/>
                            <a:pt x="1339" y="218493"/>
                          </a:cubicBezTo>
                          <a:cubicBezTo>
                            <a:pt x="-3920" y="238213"/>
                            <a:pt x="7912" y="280281"/>
                            <a:pt x="9227" y="305259"/>
                          </a:cubicBezTo>
                          <a:cubicBezTo>
                            <a:pt x="10542" y="330237"/>
                            <a:pt x="-10494" y="365733"/>
                            <a:pt x="9227" y="368362"/>
                          </a:cubicBezTo>
                          <a:cubicBezTo>
                            <a:pt x="28948" y="370991"/>
                            <a:pt x="85482" y="348643"/>
                            <a:pt x="127554" y="321035"/>
                          </a:cubicBezTo>
                          <a:cubicBezTo>
                            <a:pt x="169626" y="293428"/>
                            <a:pt x="232733" y="234268"/>
                            <a:pt x="261657" y="202717"/>
                          </a:cubicBezTo>
                          <a:cubicBezTo>
                            <a:pt x="290581" y="171166"/>
                            <a:pt x="294525" y="146187"/>
                            <a:pt x="301099" y="131726"/>
                          </a:cubicBezTo>
                          <a:cubicBezTo>
                            <a:pt x="307673" y="117265"/>
                            <a:pt x="315561" y="127783"/>
                            <a:pt x="301099" y="115951"/>
                          </a:cubicBezTo>
                          <a:cubicBezTo>
                            <a:pt x="286637" y="104119"/>
                            <a:pt x="236678" y="79140"/>
                            <a:pt x="214327" y="60735"/>
                          </a:cubicBezTo>
                          <a:cubicBezTo>
                            <a:pt x="191976" y="42330"/>
                            <a:pt x="203809" y="14723"/>
                            <a:pt x="190661" y="5520"/>
                          </a:cubicBezTo>
                          <a:close/>
                        </a:path>
                      </a:pathLst>
                    </a:custGeom>
                    <a:solidFill>
                      <a:schemeClr val="accent2">
                        <a:lumMod val="40000"/>
                        <a:lumOff val="60000"/>
                        <a:alpha val="62000"/>
                      </a:schemeClr>
                    </a:solidFill>
                    <a:ln>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8" name="Freeform 210">
                      <a:extLst>
                        <a:ext uri="{FF2B5EF4-FFF2-40B4-BE49-F238E27FC236}">
                          <a16:creationId xmlns:a16="http://schemas.microsoft.com/office/drawing/2014/main" id="{DEB554F8-BB86-D74B-9827-A7B6493BF180}"/>
                        </a:ext>
                      </a:extLst>
                    </p:cNvPr>
                    <p:cNvSpPr/>
                    <p:nvPr/>
                  </p:nvSpPr>
                  <p:spPr>
                    <a:xfrm>
                      <a:off x="5270654" y="5692094"/>
                      <a:ext cx="31606" cy="47933"/>
                    </a:xfrm>
                    <a:custGeom>
                      <a:avLst/>
                      <a:gdLst>
                        <a:gd name="connsiteX0" fmla="*/ 39442 w 144705"/>
                        <a:gd name="connsiteY0" fmla="*/ 0 h 219464"/>
                        <a:gd name="connsiteX1" fmla="*/ 0 w 144705"/>
                        <a:gd name="connsiteY1" fmla="*/ 86767 h 219464"/>
                        <a:gd name="connsiteX2" fmla="*/ 39442 w 144705"/>
                        <a:gd name="connsiteY2" fmla="*/ 173533 h 219464"/>
                        <a:gd name="connsiteX3" fmla="*/ 86773 w 144705"/>
                        <a:gd name="connsiteY3" fmla="*/ 212973 h 219464"/>
                        <a:gd name="connsiteX4" fmla="*/ 110438 w 144705"/>
                        <a:gd name="connsiteY4" fmla="*/ 212973 h 219464"/>
                        <a:gd name="connsiteX5" fmla="*/ 141992 w 144705"/>
                        <a:gd name="connsiteY5" fmla="*/ 149870 h 219464"/>
                        <a:gd name="connsiteX6" fmla="*/ 134103 w 144705"/>
                        <a:gd name="connsiteY6" fmla="*/ 86767 h 219464"/>
                        <a:gd name="connsiteX7" fmla="*/ 39442 w 144705"/>
                        <a:gd name="connsiteY7" fmla="*/ 0 h 219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05" h="219464">
                          <a:moveTo>
                            <a:pt x="39442" y="0"/>
                          </a:moveTo>
                          <a:cubicBezTo>
                            <a:pt x="17092" y="0"/>
                            <a:pt x="0" y="57845"/>
                            <a:pt x="0" y="86767"/>
                          </a:cubicBezTo>
                          <a:cubicBezTo>
                            <a:pt x="0" y="115689"/>
                            <a:pt x="24980" y="152499"/>
                            <a:pt x="39442" y="173533"/>
                          </a:cubicBezTo>
                          <a:cubicBezTo>
                            <a:pt x="53904" y="194567"/>
                            <a:pt x="74941" y="206400"/>
                            <a:pt x="86773" y="212973"/>
                          </a:cubicBezTo>
                          <a:cubicBezTo>
                            <a:pt x="98605" y="219546"/>
                            <a:pt x="101235" y="223490"/>
                            <a:pt x="110438" y="212973"/>
                          </a:cubicBezTo>
                          <a:cubicBezTo>
                            <a:pt x="119641" y="202456"/>
                            <a:pt x="138048" y="170904"/>
                            <a:pt x="141992" y="149870"/>
                          </a:cubicBezTo>
                          <a:cubicBezTo>
                            <a:pt x="145936" y="128836"/>
                            <a:pt x="147250" y="109116"/>
                            <a:pt x="134103" y="86767"/>
                          </a:cubicBezTo>
                          <a:cubicBezTo>
                            <a:pt x="120956" y="64418"/>
                            <a:pt x="61792" y="0"/>
                            <a:pt x="39442" y="0"/>
                          </a:cubicBezTo>
                          <a:close/>
                        </a:path>
                      </a:pathLst>
                    </a:custGeom>
                    <a:solidFill>
                      <a:schemeClr val="tx1">
                        <a:lumMod val="95000"/>
                        <a:lumOff val="5000"/>
                        <a:alpha val="56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0" name="Oval 212">
                      <a:extLst>
                        <a:ext uri="{FF2B5EF4-FFF2-40B4-BE49-F238E27FC236}">
                          <a16:creationId xmlns:a16="http://schemas.microsoft.com/office/drawing/2014/main" id="{7ACBE0A6-2283-EB4D-A7AC-E80BDFD48E95}"/>
                        </a:ext>
                      </a:extLst>
                    </p:cNvPr>
                    <p:cNvSpPr>
                      <a:spLocks noChangeAspect="1"/>
                    </p:cNvSpPr>
                    <p:nvPr/>
                  </p:nvSpPr>
                  <p:spPr>
                    <a:xfrm>
                      <a:off x="5260669" y="5730043"/>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1" name="Oval 213">
                      <a:extLst>
                        <a:ext uri="{FF2B5EF4-FFF2-40B4-BE49-F238E27FC236}">
                          <a16:creationId xmlns:a16="http://schemas.microsoft.com/office/drawing/2014/main" id="{D91E3C2E-BFE3-184D-8642-6109989F39BA}"/>
                        </a:ext>
                      </a:extLst>
                    </p:cNvPr>
                    <p:cNvSpPr>
                      <a:spLocks noChangeAspect="1"/>
                    </p:cNvSpPr>
                    <p:nvPr/>
                  </p:nvSpPr>
                  <p:spPr>
                    <a:xfrm>
                      <a:off x="5250444" y="5740026"/>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2" name="Oval 214">
                      <a:extLst>
                        <a:ext uri="{FF2B5EF4-FFF2-40B4-BE49-F238E27FC236}">
                          <a16:creationId xmlns:a16="http://schemas.microsoft.com/office/drawing/2014/main" id="{C870C161-CD4C-1148-88AF-EAC012C73E6F}"/>
                        </a:ext>
                      </a:extLst>
                    </p:cNvPr>
                    <p:cNvSpPr>
                      <a:spLocks noChangeAspect="1"/>
                    </p:cNvSpPr>
                    <p:nvPr/>
                  </p:nvSpPr>
                  <p:spPr>
                    <a:xfrm>
                      <a:off x="5240457" y="5761005"/>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3" name="Oval 215">
                      <a:extLst>
                        <a:ext uri="{FF2B5EF4-FFF2-40B4-BE49-F238E27FC236}">
                          <a16:creationId xmlns:a16="http://schemas.microsoft.com/office/drawing/2014/main" id="{424B5377-872A-2F45-BF00-98DCD28E66B8}"/>
                        </a:ext>
                      </a:extLst>
                    </p:cNvPr>
                    <p:cNvSpPr/>
                    <p:nvPr/>
                  </p:nvSpPr>
                  <p:spPr>
                    <a:xfrm>
                      <a:off x="5263758" y="5749637"/>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4" name="Oval 216">
                      <a:extLst>
                        <a:ext uri="{FF2B5EF4-FFF2-40B4-BE49-F238E27FC236}">
                          <a16:creationId xmlns:a16="http://schemas.microsoft.com/office/drawing/2014/main" id="{F8C65E43-06CC-9346-8C7A-ACDC7FAC6CC7}"/>
                        </a:ext>
                      </a:extLst>
                    </p:cNvPr>
                    <p:cNvSpPr>
                      <a:spLocks noChangeAspect="1"/>
                    </p:cNvSpPr>
                    <p:nvPr/>
                  </p:nvSpPr>
                  <p:spPr>
                    <a:xfrm>
                      <a:off x="5255433" y="5764002"/>
                      <a:ext cx="7863" cy="7863"/>
                    </a:xfrm>
                    <a:prstGeom prst="ellipse">
                      <a:avLst/>
                    </a:prstGeom>
                    <a:solidFill>
                      <a:srgbClr val="984807">
                        <a:alpha val="4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5" name="Freeform 217">
                      <a:extLst>
                        <a:ext uri="{FF2B5EF4-FFF2-40B4-BE49-F238E27FC236}">
                          <a16:creationId xmlns:a16="http://schemas.microsoft.com/office/drawing/2014/main" id="{2C98C04E-5BB9-0E48-A713-E96D71D5CDC0}"/>
                        </a:ext>
                      </a:extLst>
                    </p:cNvPr>
                    <p:cNvSpPr/>
                    <p:nvPr/>
                  </p:nvSpPr>
                  <p:spPr>
                    <a:xfrm>
                      <a:off x="5220078" y="5733315"/>
                      <a:ext cx="78033" cy="65028"/>
                    </a:xfrm>
                    <a:custGeom>
                      <a:avLst/>
                      <a:gdLst>
                        <a:gd name="connsiteX0" fmla="*/ 152400 w 152400"/>
                        <a:gd name="connsiteY0" fmla="*/ 0 h 127000"/>
                        <a:gd name="connsiteX1" fmla="*/ 130175 w 152400"/>
                        <a:gd name="connsiteY1" fmla="*/ 63500 h 127000"/>
                        <a:gd name="connsiteX2" fmla="*/ 57150 w 152400"/>
                        <a:gd name="connsiteY2" fmla="*/ 114300 h 127000"/>
                        <a:gd name="connsiteX3" fmla="*/ 0 w 152400"/>
                        <a:gd name="connsiteY3" fmla="*/ 127000 h 127000"/>
                      </a:gdLst>
                      <a:ahLst/>
                      <a:cxnLst>
                        <a:cxn ang="0">
                          <a:pos x="connsiteX0" y="connsiteY0"/>
                        </a:cxn>
                        <a:cxn ang="0">
                          <a:pos x="connsiteX1" y="connsiteY1"/>
                        </a:cxn>
                        <a:cxn ang="0">
                          <a:pos x="connsiteX2" y="connsiteY2"/>
                        </a:cxn>
                        <a:cxn ang="0">
                          <a:pos x="connsiteX3" y="connsiteY3"/>
                        </a:cxn>
                      </a:cxnLst>
                      <a:rect l="l" t="t" r="r" b="b"/>
                      <a:pathLst>
                        <a:path w="152400" h="127000">
                          <a:moveTo>
                            <a:pt x="152400" y="0"/>
                          </a:moveTo>
                          <a:cubicBezTo>
                            <a:pt x="149225" y="22225"/>
                            <a:pt x="146050" y="44450"/>
                            <a:pt x="130175" y="63500"/>
                          </a:cubicBezTo>
                          <a:cubicBezTo>
                            <a:pt x="114300" y="82550"/>
                            <a:pt x="78846" y="103717"/>
                            <a:pt x="57150" y="114300"/>
                          </a:cubicBezTo>
                          <a:cubicBezTo>
                            <a:pt x="35454" y="124883"/>
                            <a:pt x="17727" y="125941"/>
                            <a:pt x="0" y="12700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46" name="Freeform 218">
                      <a:extLst>
                        <a:ext uri="{FF2B5EF4-FFF2-40B4-BE49-F238E27FC236}">
                          <a16:creationId xmlns:a16="http://schemas.microsoft.com/office/drawing/2014/main" id="{48653162-3FB0-BA4C-AE04-53F6D35EE474}"/>
                        </a:ext>
                      </a:extLst>
                    </p:cNvPr>
                    <p:cNvSpPr/>
                    <p:nvPr/>
                  </p:nvSpPr>
                  <p:spPr>
                    <a:xfrm>
                      <a:off x="4552405" y="5751024"/>
                      <a:ext cx="138348" cy="174010"/>
                    </a:xfrm>
                    <a:custGeom>
                      <a:avLst/>
                      <a:gdLst>
                        <a:gd name="connsiteX0" fmla="*/ 156213 w 270191"/>
                        <a:gd name="connsiteY0" fmla="*/ 14267 h 339841"/>
                        <a:gd name="connsiteX1" fmla="*/ 9671 w 270191"/>
                        <a:gd name="connsiteY1" fmla="*/ 14267 h 339841"/>
                        <a:gd name="connsiteX2" fmla="*/ 25953 w 270191"/>
                        <a:gd name="connsiteY2" fmla="*/ 79392 h 339841"/>
                        <a:gd name="connsiteX3" fmla="*/ 123648 w 270191"/>
                        <a:gd name="connsiteY3" fmla="*/ 160799 h 339841"/>
                        <a:gd name="connsiteX4" fmla="*/ 139931 w 270191"/>
                        <a:gd name="connsiteY4" fmla="*/ 299190 h 339841"/>
                        <a:gd name="connsiteX5" fmla="*/ 172496 w 270191"/>
                        <a:gd name="connsiteY5" fmla="*/ 331753 h 339841"/>
                        <a:gd name="connsiteX6" fmla="*/ 270191 w 270191"/>
                        <a:gd name="connsiteY6" fmla="*/ 168939 h 339841"/>
                        <a:gd name="connsiteX7" fmla="*/ 156213 w 270191"/>
                        <a:gd name="connsiteY7" fmla="*/ 14267 h 339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0191" h="339841">
                          <a:moveTo>
                            <a:pt x="156213" y="14267"/>
                          </a:moveTo>
                          <a:cubicBezTo>
                            <a:pt x="112793" y="-11512"/>
                            <a:pt x="31381" y="3413"/>
                            <a:pt x="9671" y="14267"/>
                          </a:cubicBezTo>
                          <a:cubicBezTo>
                            <a:pt x="-12039" y="25121"/>
                            <a:pt x="6957" y="54970"/>
                            <a:pt x="25953" y="79392"/>
                          </a:cubicBezTo>
                          <a:cubicBezTo>
                            <a:pt x="44949" y="103814"/>
                            <a:pt x="104652" y="124166"/>
                            <a:pt x="123648" y="160799"/>
                          </a:cubicBezTo>
                          <a:cubicBezTo>
                            <a:pt x="142644" y="197432"/>
                            <a:pt x="131790" y="270698"/>
                            <a:pt x="139931" y="299190"/>
                          </a:cubicBezTo>
                          <a:cubicBezTo>
                            <a:pt x="148072" y="327682"/>
                            <a:pt x="150786" y="353461"/>
                            <a:pt x="172496" y="331753"/>
                          </a:cubicBezTo>
                          <a:cubicBezTo>
                            <a:pt x="194206" y="310045"/>
                            <a:pt x="270191" y="227280"/>
                            <a:pt x="270191" y="168939"/>
                          </a:cubicBezTo>
                          <a:cubicBezTo>
                            <a:pt x="270191" y="110598"/>
                            <a:pt x="199633" y="40046"/>
                            <a:pt x="156213" y="14267"/>
                          </a:cubicBezTo>
                          <a:close/>
                        </a:path>
                      </a:pathLst>
                    </a:custGeom>
                    <a:solidFill>
                      <a:schemeClr val="bg1">
                        <a:alpha val="5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7" name="Freeform 219">
                      <a:extLst>
                        <a:ext uri="{FF2B5EF4-FFF2-40B4-BE49-F238E27FC236}">
                          <a16:creationId xmlns:a16="http://schemas.microsoft.com/office/drawing/2014/main" id="{8E392179-66C6-EB45-B3BF-D5186DEFC799}"/>
                        </a:ext>
                      </a:extLst>
                    </p:cNvPr>
                    <p:cNvSpPr/>
                    <p:nvPr/>
                  </p:nvSpPr>
                  <p:spPr>
                    <a:xfrm>
                      <a:off x="4681746" y="5634046"/>
                      <a:ext cx="222739" cy="74955"/>
                    </a:xfrm>
                    <a:custGeom>
                      <a:avLst/>
                      <a:gdLst>
                        <a:gd name="connsiteX0" fmla="*/ 1309 w 435009"/>
                        <a:gd name="connsiteY0" fmla="*/ 14782 h 146387"/>
                        <a:gd name="connsiteX1" fmla="*/ 286253 w 435009"/>
                        <a:gd name="connsiteY1" fmla="*/ 79908 h 146387"/>
                        <a:gd name="connsiteX2" fmla="*/ 375807 w 435009"/>
                        <a:gd name="connsiteY2" fmla="*/ 145033 h 146387"/>
                        <a:gd name="connsiteX3" fmla="*/ 416513 w 435009"/>
                        <a:gd name="connsiteY3" fmla="*/ 120611 h 146387"/>
                        <a:gd name="connsiteX4" fmla="*/ 416513 w 435009"/>
                        <a:gd name="connsiteY4" fmla="*/ 79908 h 146387"/>
                        <a:gd name="connsiteX5" fmla="*/ 188558 w 435009"/>
                        <a:gd name="connsiteY5" fmla="*/ 6642 h 146387"/>
                        <a:gd name="connsiteX6" fmla="*/ 1309 w 435009"/>
                        <a:gd name="connsiteY6" fmla="*/ 14782 h 14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009" h="146387">
                          <a:moveTo>
                            <a:pt x="1309" y="14782"/>
                          </a:moveTo>
                          <a:cubicBezTo>
                            <a:pt x="17591" y="26993"/>
                            <a:pt x="223837" y="58200"/>
                            <a:pt x="286253" y="79908"/>
                          </a:cubicBezTo>
                          <a:cubicBezTo>
                            <a:pt x="348669" y="101616"/>
                            <a:pt x="354097" y="138249"/>
                            <a:pt x="375807" y="145033"/>
                          </a:cubicBezTo>
                          <a:cubicBezTo>
                            <a:pt x="397517" y="151817"/>
                            <a:pt x="409729" y="131465"/>
                            <a:pt x="416513" y="120611"/>
                          </a:cubicBezTo>
                          <a:cubicBezTo>
                            <a:pt x="423297" y="109757"/>
                            <a:pt x="454505" y="98903"/>
                            <a:pt x="416513" y="79908"/>
                          </a:cubicBezTo>
                          <a:cubicBezTo>
                            <a:pt x="378521" y="60913"/>
                            <a:pt x="252331" y="20210"/>
                            <a:pt x="188558" y="6642"/>
                          </a:cubicBezTo>
                          <a:cubicBezTo>
                            <a:pt x="124785" y="-6926"/>
                            <a:pt x="-14973" y="2571"/>
                            <a:pt x="1309" y="14782"/>
                          </a:cubicBezTo>
                          <a:close/>
                        </a:path>
                      </a:pathLst>
                    </a:custGeom>
                    <a:solidFill>
                      <a:schemeClr val="bg1">
                        <a:alpha val="5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8" name="Freeform 220">
                      <a:extLst>
                        <a:ext uri="{FF2B5EF4-FFF2-40B4-BE49-F238E27FC236}">
                          <a16:creationId xmlns:a16="http://schemas.microsoft.com/office/drawing/2014/main" id="{7AF3453E-EB70-9E48-9730-0F00E623C0C6}"/>
                        </a:ext>
                      </a:extLst>
                    </p:cNvPr>
                    <p:cNvSpPr/>
                    <p:nvPr/>
                  </p:nvSpPr>
                  <p:spPr>
                    <a:xfrm>
                      <a:off x="4904585" y="5524702"/>
                      <a:ext cx="132328" cy="101115"/>
                    </a:xfrm>
                    <a:custGeom>
                      <a:avLst/>
                      <a:gdLst>
                        <a:gd name="connsiteX0" fmla="*/ 258116 w 258435"/>
                        <a:gd name="connsiteY0" fmla="*/ 187632 h 197474"/>
                        <a:gd name="connsiteX1" fmla="*/ 176704 w 258435"/>
                        <a:gd name="connsiteY1" fmla="*/ 24819 h 197474"/>
                        <a:gd name="connsiteX2" fmla="*/ 127856 w 258435"/>
                        <a:gd name="connsiteY2" fmla="*/ 397 h 197474"/>
                        <a:gd name="connsiteX3" fmla="*/ 22020 w 258435"/>
                        <a:gd name="connsiteY3" fmla="*/ 16678 h 197474"/>
                        <a:gd name="connsiteX4" fmla="*/ 5737 w 258435"/>
                        <a:gd name="connsiteY4" fmla="*/ 98085 h 197474"/>
                        <a:gd name="connsiteX5" fmla="*/ 95291 w 258435"/>
                        <a:gd name="connsiteY5" fmla="*/ 195773 h 197474"/>
                        <a:gd name="connsiteX6" fmla="*/ 95291 w 258435"/>
                        <a:gd name="connsiteY6" fmla="*/ 155069 h 197474"/>
                        <a:gd name="connsiteX7" fmla="*/ 54585 w 258435"/>
                        <a:gd name="connsiteY7" fmla="*/ 89944 h 197474"/>
                        <a:gd name="connsiteX8" fmla="*/ 144139 w 258435"/>
                        <a:gd name="connsiteY8" fmla="*/ 98085 h 197474"/>
                        <a:gd name="connsiteX9" fmla="*/ 258116 w 258435"/>
                        <a:gd name="connsiteY9" fmla="*/ 187632 h 197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8435" h="197474">
                          <a:moveTo>
                            <a:pt x="258116" y="187632"/>
                          </a:moveTo>
                          <a:cubicBezTo>
                            <a:pt x="263543" y="175421"/>
                            <a:pt x="198414" y="56025"/>
                            <a:pt x="176704" y="24819"/>
                          </a:cubicBezTo>
                          <a:cubicBezTo>
                            <a:pt x="154994" y="-6387"/>
                            <a:pt x="153637" y="1754"/>
                            <a:pt x="127856" y="397"/>
                          </a:cubicBezTo>
                          <a:cubicBezTo>
                            <a:pt x="102075" y="-960"/>
                            <a:pt x="42373" y="397"/>
                            <a:pt x="22020" y="16678"/>
                          </a:cubicBezTo>
                          <a:cubicBezTo>
                            <a:pt x="1667" y="32959"/>
                            <a:pt x="-6475" y="68236"/>
                            <a:pt x="5737" y="98085"/>
                          </a:cubicBezTo>
                          <a:cubicBezTo>
                            <a:pt x="17949" y="127934"/>
                            <a:pt x="80366" y="186276"/>
                            <a:pt x="95291" y="195773"/>
                          </a:cubicBezTo>
                          <a:cubicBezTo>
                            <a:pt x="110216" y="205270"/>
                            <a:pt x="102075" y="172707"/>
                            <a:pt x="95291" y="155069"/>
                          </a:cubicBezTo>
                          <a:cubicBezTo>
                            <a:pt x="88507" y="137431"/>
                            <a:pt x="46444" y="99441"/>
                            <a:pt x="54585" y="89944"/>
                          </a:cubicBezTo>
                          <a:cubicBezTo>
                            <a:pt x="62726" y="80447"/>
                            <a:pt x="111574" y="81804"/>
                            <a:pt x="144139" y="98085"/>
                          </a:cubicBezTo>
                          <a:cubicBezTo>
                            <a:pt x="176704" y="114366"/>
                            <a:pt x="252689" y="199843"/>
                            <a:pt x="258116" y="187632"/>
                          </a:cubicBezTo>
                          <a:close/>
                        </a:path>
                      </a:pathLst>
                    </a:custGeom>
                    <a:solidFill>
                      <a:srgbClr val="FFFFFF">
                        <a:alpha val="7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24" name="Group 723">
                      <a:extLst>
                        <a:ext uri="{FF2B5EF4-FFF2-40B4-BE49-F238E27FC236}">
                          <a16:creationId xmlns:a16="http://schemas.microsoft.com/office/drawing/2014/main" id="{A3DD2A0C-70D0-7A41-A67F-B8B3174E99D7}"/>
                        </a:ext>
                      </a:extLst>
                    </p:cNvPr>
                    <p:cNvGrpSpPr>
                      <a:grpSpLocks noChangeAspect="1"/>
                    </p:cNvGrpSpPr>
                    <p:nvPr/>
                  </p:nvGrpSpPr>
                  <p:grpSpPr>
                    <a:xfrm>
                      <a:off x="5035421" y="5647285"/>
                      <a:ext cx="145691" cy="86519"/>
                      <a:chOff x="4339282" y="1952536"/>
                      <a:chExt cx="125496" cy="74525"/>
                    </a:xfrm>
                  </p:grpSpPr>
                  <p:sp>
                    <p:nvSpPr>
                      <p:cNvPr id="725" name="Freeform 724">
                        <a:extLst>
                          <a:ext uri="{FF2B5EF4-FFF2-40B4-BE49-F238E27FC236}">
                            <a16:creationId xmlns:a16="http://schemas.microsoft.com/office/drawing/2014/main" id="{A3DCD934-2EE8-1F47-8685-84AC474274D8}"/>
                          </a:ext>
                        </a:extLst>
                      </p:cNvPr>
                      <p:cNvSpPr/>
                      <p:nvPr/>
                    </p:nvSpPr>
                    <p:spPr>
                      <a:xfrm>
                        <a:off x="4339282" y="1952536"/>
                        <a:ext cx="125496" cy="74525"/>
                      </a:xfrm>
                      <a:custGeom>
                        <a:avLst/>
                        <a:gdLst>
                          <a:gd name="connsiteX0" fmla="*/ 64443 w 125496"/>
                          <a:gd name="connsiteY0" fmla="*/ 89 h 74525"/>
                          <a:gd name="connsiteX1" fmla="*/ 4118 w 125496"/>
                          <a:gd name="connsiteY1" fmla="*/ 22314 h 74525"/>
                          <a:gd name="connsiteX2" fmla="*/ 10468 w 125496"/>
                          <a:gd name="connsiteY2" fmla="*/ 66764 h 74525"/>
                          <a:gd name="connsiteX3" fmla="*/ 51743 w 125496"/>
                          <a:gd name="connsiteY3" fmla="*/ 73114 h 74525"/>
                          <a:gd name="connsiteX4" fmla="*/ 93018 w 125496"/>
                          <a:gd name="connsiteY4" fmla="*/ 50889 h 74525"/>
                          <a:gd name="connsiteX5" fmla="*/ 124768 w 125496"/>
                          <a:gd name="connsiteY5" fmla="*/ 15964 h 74525"/>
                          <a:gd name="connsiteX6" fmla="*/ 64443 w 125496"/>
                          <a:gd name="connsiteY6" fmla="*/ 89 h 7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496" h="74525">
                            <a:moveTo>
                              <a:pt x="64443" y="89"/>
                            </a:moveTo>
                            <a:cubicBezTo>
                              <a:pt x="44335" y="1147"/>
                              <a:pt x="13114" y="11202"/>
                              <a:pt x="4118" y="22314"/>
                            </a:cubicBezTo>
                            <a:cubicBezTo>
                              <a:pt x="-4878" y="33426"/>
                              <a:pt x="2530" y="58297"/>
                              <a:pt x="10468" y="66764"/>
                            </a:cubicBezTo>
                            <a:cubicBezTo>
                              <a:pt x="18405" y="75231"/>
                              <a:pt x="37985" y="75760"/>
                              <a:pt x="51743" y="73114"/>
                            </a:cubicBezTo>
                            <a:cubicBezTo>
                              <a:pt x="65501" y="70468"/>
                              <a:pt x="80847" y="60414"/>
                              <a:pt x="93018" y="50889"/>
                            </a:cubicBezTo>
                            <a:cubicBezTo>
                              <a:pt x="105189" y="41364"/>
                              <a:pt x="130060" y="24431"/>
                              <a:pt x="124768" y="15964"/>
                            </a:cubicBezTo>
                            <a:cubicBezTo>
                              <a:pt x="119476" y="7497"/>
                              <a:pt x="84551" y="-969"/>
                              <a:pt x="64443" y="89"/>
                            </a:cubicBezTo>
                            <a:close/>
                          </a:path>
                        </a:pathLst>
                      </a:custGeom>
                      <a:solidFill>
                        <a:srgbClr val="3366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6" name="Freeform 725">
                        <a:extLst>
                          <a:ext uri="{FF2B5EF4-FFF2-40B4-BE49-F238E27FC236}">
                            <a16:creationId xmlns:a16="http://schemas.microsoft.com/office/drawing/2014/main" id="{1ABA5DD6-F1B7-964A-B732-EC9EB39F8CD1}"/>
                          </a:ext>
                        </a:extLst>
                      </p:cNvPr>
                      <p:cNvSpPr>
                        <a:spLocks noChangeAspect="1"/>
                      </p:cNvSpPr>
                      <p:nvPr/>
                    </p:nvSpPr>
                    <p:spPr>
                      <a:xfrm>
                        <a:off x="4369478" y="1959853"/>
                        <a:ext cx="72000" cy="37263"/>
                      </a:xfrm>
                      <a:custGeom>
                        <a:avLst/>
                        <a:gdLst>
                          <a:gd name="connsiteX0" fmla="*/ 64443 w 125496"/>
                          <a:gd name="connsiteY0" fmla="*/ 89 h 74525"/>
                          <a:gd name="connsiteX1" fmla="*/ 4118 w 125496"/>
                          <a:gd name="connsiteY1" fmla="*/ 22314 h 74525"/>
                          <a:gd name="connsiteX2" fmla="*/ 10468 w 125496"/>
                          <a:gd name="connsiteY2" fmla="*/ 66764 h 74525"/>
                          <a:gd name="connsiteX3" fmla="*/ 51743 w 125496"/>
                          <a:gd name="connsiteY3" fmla="*/ 73114 h 74525"/>
                          <a:gd name="connsiteX4" fmla="*/ 93018 w 125496"/>
                          <a:gd name="connsiteY4" fmla="*/ 50889 h 74525"/>
                          <a:gd name="connsiteX5" fmla="*/ 124768 w 125496"/>
                          <a:gd name="connsiteY5" fmla="*/ 15964 h 74525"/>
                          <a:gd name="connsiteX6" fmla="*/ 64443 w 125496"/>
                          <a:gd name="connsiteY6" fmla="*/ 89 h 7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496" h="74525">
                            <a:moveTo>
                              <a:pt x="64443" y="89"/>
                            </a:moveTo>
                            <a:cubicBezTo>
                              <a:pt x="44335" y="1147"/>
                              <a:pt x="13114" y="11202"/>
                              <a:pt x="4118" y="22314"/>
                            </a:cubicBezTo>
                            <a:cubicBezTo>
                              <a:pt x="-4878" y="33426"/>
                              <a:pt x="2530" y="58297"/>
                              <a:pt x="10468" y="66764"/>
                            </a:cubicBezTo>
                            <a:cubicBezTo>
                              <a:pt x="18405" y="75231"/>
                              <a:pt x="37985" y="75760"/>
                              <a:pt x="51743" y="73114"/>
                            </a:cubicBezTo>
                            <a:cubicBezTo>
                              <a:pt x="65501" y="70468"/>
                              <a:pt x="80847" y="60414"/>
                              <a:pt x="93018" y="50889"/>
                            </a:cubicBezTo>
                            <a:cubicBezTo>
                              <a:pt x="105189" y="41364"/>
                              <a:pt x="130060" y="24431"/>
                              <a:pt x="124768" y="15964"/>
                            </a:cubicBezTo>
                            <a:cubicBezTo>
                              <a:pt x="119476" y="7497"/>
                              <a:pt x="84551" y="-969"/>
                              <a:pt x="64443" y="89"/>
                            </a:cubicBezTo>
                            <a:close/>
                          </a:path>
                        </a:pathLst>
                      </a:cu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7" name="Freeform 726">
                        <a:extLst>
                          <a:ext uri="{FF2B5EF4-FFF2-40B4-BE49-F238E27FC236}">
                            <a16:creationId xmlns:a16="http://schemas.microsoft.com/office/drawing/2014/main" id="{43FE5949-4C1A-4B44-94D2-208A9F739282}"/>
                          </a:ext>
                        </a:extLst>
                      </p:cNvPr>
                      <p:cNvSpPr>
                        <a:spLocks noChangeAspect="1"/>
                      </p:cNvSpPr>
                      <p:nvPr/>
                    </p:nvSpPr>
                    <p:spPr>
                      <a:xfrm>
                        <a:off x="4391835" y="1962624"/>
                        <a:ext cx="36000" cy="21379"/>
                      </a:xfrm>
                      <a:custGeom>
                        <a:avLst/>
                        <a:gdLst>
                          <a:gd name="connsiteX0" fmla="*/ 64443 w 125496"/>
                          <a:gd name="connsiteY0" fmla="*/ 89 h 74525"/>
                          <a:gd name="connsiteX1" fmla="*/ 4118 w 125496"/>
                          <a:gd name="connsiteY1" fmla="*/ 22314 h 74525"/>
                          <a:gd name="connsiteX2" fmla="*/ 10468 w 125496"/>
                          <a:gd name="connsiteY2" fmla="*/ 66764 h 74525"/>
                          <a:gd name="connsiteX3" fmla="*/ 51743 w 125496"/>
                          <a:gd name="connsiteY3" fmla="*/ 73114 h 74525"/>
                          <a:gd name="connsiteX4" fmla="*/ 93018 w 125496"/>
                          <a:gd name="connsiteY4" fmla="*/ 50889 h 74525"/>
                          <a:gd name="connsiteX5" fmla="*/ 124768 w 125496"/>
                          <a:gd name="connsiteY5" fmla="*/ 15964 h 74525"/>
                          <a:gd name="connsiteX6" fmla="*/ 64443 w 125496"/>
                          <a:gd name="connsiteY6" fmla="*/ 89 h 7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496" h="74525">
                            <a:moveTo>
                              <a:pt x="64443" y="89"/>
                            </a:moveTo>
                            <a:cubicBezTo>
                              <a:pt x="44335" y="1147"/>
                              <a:pt x="13114" y="11202"/>
                              <a:pt x="4118" y="22314"/>
                            </a:cubicBezTo>
                            <a:cubicBezTo>
                              <a:pt x="-4878" y="33426"/>
                              <a:pt x="2530" y="58297"/>
                              <a:pt x="10468" y="66764"/>
                            </a:cubicBezTo>
                            <a:cubicBezTo>
                              <a:pt x="18405" y="75231"/>
                              <a:pt x="37985" y="75760"/>
                              <a:pt x="51743" y="73114"/>
                            </a:cubicBezTo>
                            <a:cubicBezTo>
                              <a:pt x="65501" y="70468"/>
                              <a:pt x="80847" y="60414"/>
                              <a:pt x="93018" y="50889"/>
                            </a:cubicBezTo>
                            <a:cubicBezTo>
                              <a:pt x="105189" y="41364"/>
                              <a:pt x="130060" y="24431"/>
                              <a:pt x="124768" y="15964"/>
                            </a:cubicBezTo>
                            <a:cubicBezTo>
                              <a:pt x="119476" y="7497"/>
                              <a:pt x="84551" y="-969"/>
                              <a:pt x="64443" y="89"/>
                            </a:cubicBezTo>
                            <a:close/>
                          </a:path>
                        </a:pathLst>
                      </a:cu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29" name="Group 728">
                      <a:extLst>
                        <a:ext uri="{FF2B5EF4-FFF2-40B4-BE49-F238E27FC236}">
                          <a16:creationId xmlns:a16="http://schemas.microsoft.com/office/drawing/2014/main" id="{FD7F395C-E703-974D-A71C-8284163ACE5C}"/>
                        </a:ext>
                      </a:extLst>
                    </p:cNvPr>
                    <p:cNvGrpSpPr/>
                    <p:nvPr/>
                  </p:nvGrpSpPr>
                  <p:grpSpPr>
                    <a:xfrm>
                      <a:off x="4919187" y="5674592"/>
                      <a:ext cx="177705" cy="131205"/>
                      <a:chOff x="4919187" y="5674592"/>
                      <a:chExt cx="177705" cy="131205"/>
                    </a:xfrm>
                  </p:grpSpPr>
                  <p:sp>
                    <p:nvSpPr>
                      <p:cNvPr id="635" name="Freeform 207">
                        <a:extLst>
                          <a:ext uri="{FF2B5EF4-FFF2-40B4-BE49-F238E27FC236}">
                            <a16:creationId xmlns:a16="http://schemas.microsoft.com/office/drawing/2014/main" id="{4AF2B3A7-B705-6B47-A3AC-90931BE99467}"/>
                          </a:ext>
                        </a:extLst>
                      </p:cNvPr>
                      <p:cNvSpPr/>
                      <p:nvPr/>
                    </p:nvSpPr>
                    <p:spPr>
                      <a:xfrm>
                        <a:off x="4919187" y="5674592"/>
                        <a:ext cx="177705" cy="86412"/>
                      </a:xfrm>
                      <a:custGeom>
                        <a:avLst/>
                        <a:gdLst>
                          <a:gd name="connsiteX0" fmla="*/ 0 w 813648"/>
                          <a:gd name="connsiteY0" fmla="*/ 151131 h 395655"/>
                          <a:gd name="connsiteX1" fmla="*/ 110438 w 813648"/>
                          <a:gd name="connsiteY1" fmla="*/ 56477 h 395655"/>
                          <a:gd name="connsiteX2" fmla="*/ 347091 w 813648"/>
                          <a:gd name="connsiteY2" fmla="*/ 1262 h 395655"/>
                          <a:gd name="connsiteX3" fmla="*/ 528525 w 813648"/>
                          <a:gd name="connsiteY3" fmla="*/ 32813 h 395655"/>
                          <a:gd name="connsiteX4" fmla="*/ 709958 w 813648"/>
                          <a:gd name="connsiteY4" fmla="*/ 190570 h 395655"/>
                          <a:gd name="connsiteX5" fmla="*/ 733624 w 813648"/>
                          <a:gd name="connsiteY5" fmla="*/ 253673 h 395655"/>
                          <a:gd name="connsiteX6" fmla="*/ 812508 w 813648"/>
                          <a:gd name="connsiteY6" fmla="*/ 316776 h 395655"/>
                          <a:gd name="connsiteX7" fmla="*/ 773066 w 813648"/>
                          <a:gd name="connsiteY7" fmla="*/ 395655 h 39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3648" h="395655">
                            <a:moveTo>
                              <a:pt x="0" y="151131"/>
                            </a:moveTo>
                            <a:cubicBezTo>
                              <a:pt x="26294" y="116293"/>
                              <a:pt x="52589" y="81455"/>
                              <a:pt x="110438" y="56477"/>
                            </a:cubicBezTo>
                            <a:cubicBezTo>
                              <a:pt x="168287" y="31499"/>
                              <a:pt x="277410" y="5206"/>
                              <a:pt x="347091" y="1262"/>
                            </a:cubicBezTo>
                            <a:cubicBezTo>
                              <a:pt x="416772" y="-2682"/>
                              <a:pt x="468047" y="1262"/>
                              <a:pt x="528525" y="32813"/>
                            </a:cubicBezTo>
                            <a:cubicBezTo>
                              <a:pt x="589003" y="64364"/>
                              <a:pt x="675775" y="153760"/>
                              <a:pt x="709958" y="190570"/>
                            </a:cubicBezTo>
                            <a:cubicBezTo>
                              <a:pt x="744141" y="227380"/>
                              <a:pt x="716532" y="232639"/>
                              <a:pt x="733624" y="253673"/>
                            </a:cubicBezTo>
                            <a:cubicBezTo>
                              <a:pt x="750716" y="274707"/>
                              <a:pt x="805934" y="293112"/>
                              <a:pt x="812508" y="316776"/>
                            </a:cubicBezTo>
                            <a:cubicBezTo>
                              <a:pt x="819082" y="340440"/>
                              <a:pt x="796074" y="368047"/>
                              <a:pt x="773066" y="395655"/>
                            </a:cubicBezTo>
                          </a:path>
                        </a:pathLst>
                      </a:custGeom>
                      <a:solidFill>
                        <a:schemeClr val="accent2">
                          <a:lumMod val="20000"/>
                          <a:lumOff val="80000"/>
                        </a:schemeClr>
                      </a:solidFill>
                      <a:ln w="3175">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37" name="Freeform 209">
                        <a:extLst>
                          <a:ext uri="{FF2B5EF4-FFF2-40B4-BE49-F238E27FC236}">
                            <a16:creationId xmlns:a16="http://schemas.microsoft.com/office/drawing/2014/main" id="{F68C4E37-1794-4943-B9F9-7E7D333D7970}"/>
                          </a:ext>
                        </a:extLst>
                      </p:cNvPr>
                      <p:cNvSpPr/>
                      <p:nvPr/>
                    </p:nvSpPr>
                    <p:spPr>
                      <a:xfrm>
                        <a:off x="4919869" y="5681573"/>
                        <a:ext cx="150978" cy="124224"/>
                      </a:xfrm>
                      <a:custGeom>
                        <a:avLst/>
                        <a:gdLst>
                          <a:gd name="connsiteX0" fmla="*/ 691054 w 691280"/>
                          <a:gd name="connsiteY0" fmla="*/ 245372 h 568774"/>
                          <a:gd name="connsiteX1" fmla="*/ 635836 w 691280"/>
                          <a:gd name="connsiteY1" fmla="*/ 229596 h 568774"/>
                          <a:gd name="connsiteX2" fmla="*/ 627947 w 691280"/>
                          <a:gd name="connsiteY2" fmla="*/ 174381 h 568774"/>
                          <a:gd name="connsiteX3" fmla="*/ 517509 w 691280"/>
                          <a:gd name="connsiteY3" fmla="*/ 56063 h 568774"/>
                          <a:gd name="connsiteX4" fmla="*/ 241414 w 691280"/>
                          <a:gd name="connsiteY4" fmla="*/ 848 h 568774"/>
                          <a:gd name="connsiteX5" fmla="*/ 28427 w 691280"/>
                          <a:gd name="connsiteY5" fmla="*/ 95502 h 568774"/>
                          <a:gd name="connsiteX6" fmla="*/ 4761 w 691280"/>
                          <a:gd name="connsiteY6" fmla="*/ 174381 h 568774"/>
                          <a:gd name="connsiteX7" fmla="*/ 52092 w 691280"/>
                          <a:gd name="connsiteY7" fmla="*/ 332138 h 568774"/>
                          <a:gd name="connsiteX8" fmla="*/ 249303 w 691280"/>
                          <a:gd name="connsiteY8" fmla="*/ 521447 h 568774"/>
                          <a:gd name="connsiteX9" fmla="*/ 454402 w 691280"/>
                          <a:gd name="connsiteY9" fmla="*/ 568774 h 568774"/>
                          <a:gd name="connsiteX10" fmla="*/ 525398 w 691280"/>
                          <a:gd name="connsiteY10" fmla="*/ 568774 h 568774"/>
                          <a:gd name="connsiteX11" fmla="*/ 556951 w 691280"/>
                          <a:gd name="connsiteY11" fmla="*/ 521447 h 568774"/>
                          <a:gd name="connsiteX12" fmla="*/ 588505 w 691280"/>
                          <a:gd name="connsiteY12" fmla="*/ 403129 h 568774"/>
                          <a:gd name="connsiteX13" fmla="*/ 564840 w 691280"/>
                          <a:gd name="connsiteY13" fmla="*/ 324250 h 568774"/>
                          <a:gd name="connsiteX14" fmla="*/ 517509 w 691280"/>
                          <a:gd name="connsiteY14" fmla="*/ 253260 h 568774"/>
                          <a:gd name="connsiteX15" fmla="*/ 430736 w 691280"/>
                          <a:gd name="connsiteY15" fmla="*/ 237484 h 568774"/>
                          <a:gd name="connsiteX16" fmla="*/ 359741 w 691280"/>
                          <a:gd name="connsiteY16" fmla="*/ 182269 h 568774"/>
                          <a:gd name="connsiteX17" fmla="*/ 454402 w 691280"/>
                          <a:gd name="connsiteY17" fmla="*/ 142830 h 568774"/>
                          <a:gd name="connsiteX18" fmla="*/ 556951 w 691280"/>
                          <a:gd name="connsiteY18" fmla="*/ 158605 h 568774"/>
                          <a:gd name="connsiteX19" fmla="*/ 612170 w 691280"/>
                          <a:gd name="connsiteY19" fmla="*/ 237484 h 568774"/>
                          <a:gd name="connsiteX20" fmla="*/ 691054 w 691280"/>
                          <a:gd name="connsiteY20" fmla="*/ 245372 h 56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91280" h="568774">
                            <a:moveTo>
                              <a:pt x="691054" y="245372"/>
                            </a:moveTo>
                            <a:cubicBezTo>
                              <a:pt x="694998" y="244057"/>
                              <a:pt x="646354" y="241428"/>
                              <a:pt x="635836" y="229596"/>
                            </a:cubicBezTo>
                            <a:cubicBezTo>
                              <a:pt x="625318" y="217764"/>
                              <a:pt x="647668" y="203303"/>
                              <a:pt x="627947" y="174381"/>
                            </a:cubicBezTo>
                            <a:cubicBezTo>
                              <a:pt x="608226" y="145459"/>
                              <a:pt x="581931" y="84985"/>
                              <a:pt x="517509" y="56063"/>
                            </a:cubicBezTo>
                            <a:cubicBezTo>
                              <a:pt x="453087" y="27141"/>
                              <a:pt x="322928" y="-5725"/>
                              <a:pt x="241414" y="848"/>
                            </a:cubicBezTo>
                            <a:cubicBezTo>
                              <a:pt x="159900" y="7421"/>
                              <a:pt x="67869" y="66580"/>
                              <a:pt x="28427" y="95502"/>
                            </a:cubicBezTo>
                            <a:cubicBezTo>
                              <a:pt x="-11015" y="124424"/>
                              <a:pt x="817" y="134942"/>
                              <a:pt x="4761" y="174381"/>
                            </a:cubicBezTo>
                            <a:cubicBezTo>
                              <a:pt x="8705" y="213820"/>
                              <a:pt x="11335" y="274294"/>
                              <a:pt x="52092" y="332138"/>
                            </a:cubicBezTo>
                            <a:cubicBezTo>
                              <a:pt x="92849" y="389982"/>
                              <a:pt x="182251" y="482008"/>
                              <a:pt x="249303" y="521447"/>
                            </a:cubicBezTo>
                            <a:cubicBezTo>
                              <a:pt x="316355" y="560886"/>
                              <a:pt x="408386" y="560886"/>
                              <a:pt x="454402" y="568774"/>
                            </a:cubicBezTo>
                            <a:cubicBezTo>
                              <a:pt x="500418" y="576662"/>
                              <a:pt x="508306" y="576662"/>
                              <a:pt x="525398" y="568774"/>
                            </a:cubicBezTo>
                            <a:cubicBezTo>
                              <a:pt x="542490" y="560886"/>
                              <a:pt x="546433" y="549055"/>
                              <a:pt x="556951" y="521447"/>
                            </a:cubicBezTo>
                            <a:cubicBezTo>
                              <a:pt x="567469" y="493840"/>
                              <a:pt x="587190" y="435995"/>
                              <a:pt x="588505" y="403129"/>
                            </a:cubicBezTo>
                            <a:cubicBezTo>
                              <a:pt x="589820" y="370263"/>
                              <a:pt x="576673" y="349228"/>
                              <a:pt x="564840" y="324250"/>
                            </a:cubicBezTo>
                            <a:cubicBezTo>
                              <a:pt x="553007" y="299272"/>
                              <a:pt x="539860" y="267721"/>
                              <a:pt x="517509" y="253260"/>
                            </a:cubicBezTo>
                            <a:cubicBezTo>
                              <a:pt x="495158" y="238799"/>
                              <a:pt x="457031" y="249316"/>
                              <a:pt x="430736" y="237484"/>
                            </a:cubicBezTo>
                            <a:cubicBezTo>
                              <a:pt x="404441" y="225652"/>
                              <a:pt x="355797" y="198045"/>
                              <a:pt x="359741" y="182269"/>
                            </a:cubicBezTo>
                            <a:cubicBezTo>
                              <a:pt x="363685" y="166493"/>
                              <a:pt x="421534" y="146774"/>
                              <a:pt x="454402" y="142830"/>
                            </a:cubicBezTo>
                            <a:cubicBezTo>
                              <a:pt x="487270" y="138886"/>
                              <a:pt x="530656" y="142829"/>
                              <a:pt x="556951" y="158605"/>
                            </a:cubicBezTo>
                            <a:cubicBezTo>
                              <a:pt x="583246" y="174381"/>
                              <a:pt x="589819" y="223023"/>
                              <a:pt x="612170" y="237484"/>
                            </a:cubicBezTo>
                            <a:cubicBezTo>
                              <a:pt x="634520" y="251945"/>
                              <a:pt x="687110" y="246687"/>
                              <a:pt x="691054" y="245372"/>
                            </a:cubicBezTo>
                            <a:close/>
                          </a:path>
                        </a:pathLst>
                      </a:custGeom>
                      <a:solidFill>
                        <a:schemeClr val="accent2">
                          <a:lumMod val="40000"/>
                          <a:lumOff val="60000"/>
                        </a:schemeClr>
                      </a:solid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9" name="Freeform 211">
                        <a:extLst>
                          <a:ext uri="{FF2B5EF4-FFF2-40B4-BE49-F238E27FC236}">
                            <a16:creationId xmlns:a16="http://schemas.microsoft.com/office/drawing/2014/main" id="{BF1DD6DC-1D64-A546-B55D-946F226E2B0F}"/>
                          </a:ext>
                        </a:extLst>
                      </p:cNvPr>
                      <p:cNvSpPr/>
                      <p:nvPr/>
                    </p:nvSpPr>
                    <p:spPr>
                      <a:xfrm>
                        <a:off x="4996311" y="5710124"/>
                        <a:ext cx="81780" cy="58872"/>
                      </a:xfrm>
                      <a:custGeom>
                        <a:avLst/>
                        <a:gdLst>
                          <a:gd name="connsiteX0" fmla="*/ 274928 w 344416"/>
                          <a:gd name="connsiteY0" fmla="*/ 100897 h 234870"/>
                          <a:gd name="connsiteX1" fmla="*/ 220886 w 344416"/>
                          <a:gd name="connsiteY1" fmla="*/ 62294 h 234870"/>
                          <a:gd name="connsiteX2" fmla="*/ 174564 w 344416"/>
                          <a:gd name="connsiteY2" fmla="*/ 12111 h 234870"/>
                          <a:gd name="connsiteX3" fmla="*/ 93502 w 344416"/>
                          <a:gd name="connsiteY3" fmla="*/ 530 h 234870"/>
                          <a:gd name="connsiteX4" fmla="*/ 8579 w 344416"/>
                          <a:gd name="connsiteY4" fmla="*/ 23692 h 234870"/>
                          <a:gd name="connsiteX5" fmla="*/ 8579 w 344416"/>
                          <a:gd name="connsiteY5" fmla="*/ 42993 h 234870"/>
                          <a:gd name="connsiteX6" fmla="*/ 58760 w 344416"/>
                          <a:gd name="connsiteY6" fmla="*/ 85456 h 234870"/>
                          <a:gd name="connsiteX7" fmla="*/ 128243 w 344416"/>
                          <a:gd name="connsiteY7" fmla="*/ 100897 h 234870"/>
                          <a:gd name="connsiteX8" fmla="*/ 178424 w 344416"/>
                          <a:gd name="connsiteY8" fmla="*/ 131779 h 234870"/>
                          <a:gd name="connsiteX9" fmla="*/ 209305 w 344416"/>
                          <a:gd name="connsiteY9" fmla="*/ 178102 h 234870"/>
                          <a:gd name="connsiteX10" fmla="*/ 220886 w 344416"/>
                          <a:gd name="connsiteY10" fmla="*/ 232146 h 234870"/>
                          <a:gd name="connsiteX11" fmla="*/ 240186 w 344416"/>
                          <a:gd name="connsiteY11" fmla="*/ 220565 h 234870"/>
                          <a:gd name="connsiteX12" fmla="*/ 255627 w 344416"/>
                          <a:gd name="connsiteY12" fmla="*/ 166521 h 234870"/>
                          <a:gd name="connsiteX13" fmla="*/ 317389 w 344416"/>
                          <a:gd name="connsiteY13" fmla="*/ 135639 h 234870"/>
                          <a:gd name="connsiteX14" fmla="*/ 344410 w 344416"/>
                          <a:gd name="connsiteY14" fmla="*/ 120198 h 234870"/>
                          <a:gd name="connsiteX15" fmla="*/ 274928 w 344416"/>
                          <a:gd name="connsiteY15" fmla="*/ 100897 h 2348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44416" h="234870">
                            <a:moveTo>
                              <a:pt x="274928" y="100897"/>
                            </a:moveTo>
                            <a:cubicBezTo>
                              <a:pt x="254341" y="91246"/>
                              <a:pt x="237613" y="77092"/>
                              <a:pt x="220886" y="62294"/>
                            </a:cubicBezTo>
                            <a:cubicBezTo>
                              <a:pt x="204159" y="47496"/>
                              <a:pt x="195795" y="22405"/>
                              <a:pt x="174564" y="12111"/>
                            </a:cubicBezTo>
                            <a:cubicBezTo>
                              <a:pt x="153333" y="1817"/>
                              <a:pt x="121166" y="-1400"/>
                              <a:pt x="93502" y="530"/>
                            </a:cubicBezTo>
                            <a:cubicBezTo>
                              <a:pt x="65838" y="2460"/>
                              <a:pt x="22733" y="16615"/>
                              <a:pt x="8579" y="23692"/>
                            </a:cubicBezTo>
                            <a:cubicBezTo>
                              <a:pt x="-5575" y="30769"/>
                              <a:pt x="216" y="32699"/>
                              <a:pt x="8579" y="42993"/>
                            </a:cubicBezTo>
                            <a:cubicBezTo>
                              <a:pt x="16942" y="53287"/>
                              <a:pt x="38816" y="75805"/>
                              <a:pt x="58760" y="85456"/>
                            </a:cubicBezTo>
                            <a:cubicBezTo>
                              <a:pt x="78704" y="95107"/>
                              <a:pt x="108299" y="93177"/>
                              <a:pt x="128243" y="100897"/>
                            </a:cubicBezTo>
                            <a:cubicBezTo>
                              <a:pt x="148187" y="108617"/>
                              <a:pt x="164914" y="118912"/>
                              <a:pt x="178424" y="131779"/>
                            </a:cubicBezTo>
                            <a:cubicBezTo>
                              <a:pt x="191934" y="144647"/>
                              <a:pt x="202228" y="161374"/>
                              <a:pt x="209305" y="178102"/>
                            </a:cubicBezTo>
                            <a:cubicBezTo>
                              <a:pt x="216382" y="194830"/>
                              <a:pt x="215739" y="225069"/>
                              <a:pt x="220886" y="232146"/>
                            </a:cubicBezTo>
                            <a:cubicBezTo>
                              <a:pt x="226033" y="239223"/>
                              <a:pt x="234396" y="231502"/>
                              <a:pt x="240186" y="220565"/>
                            </a:cubicBezTo>
                            <a:cubicBezTo>
                              <a:pt x="245976" y="209628"/>
                              <a:pt x="242760" y="180675"/>
                              <a:pt x="255627" y="166521"/>
                            </a:cubicBezTo>
                            <a:cubicBezTo>
                              <a:pt x="268494" y="152367"/>
                              <a:pt x="302592" y="143360"/>
                              <a:pt x="317389" y="135639"/>
                            </a:cubicBezTo>
                            <a:cubicBezTo>
                              <a:pt x="332186" y="127919"/>
                              <a:pt x="343767" y="125345"/>
                              <a:pt x="344410" y="120198"/>
                            </a:cubicBezTo>
                            <a:cubicBezTo>
                              <a:pt x="345053" y="115051"/>
                              <a:pt x="295515" y="110548"/>
                              <a:pt x="274928" y="100897"/>
                            </a:cubicBez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9" name="Freeform 221">
                        <a:extLst>
                          <a:ext uri="{FF2B5EF4-FFF2-40B4-BE49-F238E27FC236}">
                            <a16:creationId xmlns:a16="http://schemas.microsoft.com/office/drawing/2014/main" id="{FF8501ED-FD59-584D-9F7C-5555D91D0AA1}"/>
                          </a:ext>
                        </a:extLst>
                      </p:cNvPr>
                      <p:cNvSpPr/>
                      <p:nvPr/>
                    </p:nvSpPr>
                    <p:spPr>
                      <a:xfrm>
                        <a:off x="4927774" y="5689295"/>
                        <a:ext cx="117413" cy="109026"/>
                      </a:xfrm>
                      <a:custGeom>
                        <a:avLst/>
                        <a:gdLst>
                          <a:gd name="connsiteX0" fmla="*/ 204683 w 229306"/>
                          <a:gd name="connsiteY0" fmla="*/ 126684 h 212927"/>
                          <a:gd name="connsiteX1" fmla="*/ 49999 w 229306"/>
                          <a:gd name="connsiteY1" fmla="*/ 126684 h 212927"/>
                          <a:gd name="connsiteX2" fmla="*/ 82564 w 229306"/>
                          <a:gd name="connsiteY2" fmla="*/ 4574 h 212927"/>
                          <a:gd name="connsiteX3" fmla="*/ 1151 w 229306"/>
                          <a:gd name="connsiteY3" fmla="*/ 37137 h 212927"/>
                          <a:gd name="connsiteX4" fmla="*/ 41858 w 229306"/>
                          <a:gd name="connsiteY4" fmla="*/ 142966 h 212927"/>
                          <a:gd name="connsiteX5" fmla="*/ 139553 w 229306"/>
                          <a:gd name="connsiteY5" fmla="*/ 208091 h 212927"/>
                          <a:gd name="connsiteX6" fmla="*/ 220966 w 229306"/>
                          <a:gd name="connsiteY6" fmla="*/ 199950 h 212927"/>
                          <a:gd name="connsiteX7" fmla="*/ 204683 w 229306"/>
                          <a:gd name="connsiteY7" fmla="*/ 126684 h 212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306" h="212927">
                            <a:moveTo>
                              <a:pt x="204683" y="126684"/>
                            </a:moveTo>
                            <a:cubicBezTo>
                              <a:pt x="176188" y="114473"/>
                              <a:pt x="70352" y="147036"/>
                              <a:pt x="49999" y="126684"/>
                            </a:cubicBezTo>
                            <a:cubicBezTo>
                              <a:pt x="29646" y="106332"/>
                              <a:pt x="90705" y="19498"/>
                              <a:pt x="82564" y="4574"/>
                            </a:cubicBezTo>
                            <a:cubicBezTo>
                              <a:pt x="74423" y="-10351"/>
                              <a:pt x="7935" y="14072"/>
                              <a:pt x="1151" y="37137"/>
                            </a:cubicBezTo>
                            <a:cubicBezTo>
                              <a:pt x="-5633" y="60202"/>
                              <a:pt x="18791" y="114474"/>
                              <a:pt x="41858" y="142966"/>
                            </a:cubicBezTo>
                            <a:cubicBezTo>
                              <a:pt x="64925" y="171458"/>
                              <a:pt x="109702" y="198594"/>
                              <a:pt x="139553" y="208091"/>
                            </a:cubicBezTo>
                            <a:cubicBezTo>
                              <a:pt x="169404" y="217588"/>
                              <a:pt x="207397" y="212161"/>
                              <a:pt x="220966" y="199950"/>
                            </a:cubicBezTo>
                            <a:cubicBezTo>
                              <a:pt x="234535" y="187739"/>
                              <a:pt x="233178" y="138895"/>
                              <a:pt x="204683" y="126684"/>
                            </a:cubicBezTo>
                            <a:close/>
                          </a:path>
                        </a:pathLst>
                      </a:custGeom>
                      <a:solidFill>
                        <a:schemeClr val="accent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731" name="TextBox 730">
                    <a:extLst>
                      <a:ext uri="{FF2B5EF4-FFF2-40B4-BE49-F238E27FC236}">
                        <a16:creationId xmlns:a16="http://schemas.microsoft.com/office/drawing/2014/main" id="{99AF3D1C-7D3E-1448-BD5A-E4CA40FE26EB}"/>
                      </a:ext>
                    </a:extLst>
                  </p:cNvPr>
                  <p:cNvSpPr txBox="1"/>
                  <p:nvPr/>
                </p:nvSpPr>
                <p:spPr>
                  <a:xfrm>
                    <a:off x="4500007" y="5914901"/>
                    <a:ext cx="696023" cy="400110"/>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Endpoint</a:t>
                    </a:r>
                  </a:p>
                  <a:p>
                    <a:pPr algn="ctr"/>
                    <a:r>
                      <a:rPr lang="en-US" sz="1000" i="1" dirty="0">
                        <a:solidFill>
                          <a:schemeClr val="bg1">
                            <a:lumMod val="50000"/>
                          </a:schemeClr>
                        </a:solidFill>
                        <a:latin typeface="Arial" panose="020B0604020202020204" pitchFamily="34" charset="0"/>
                        <a:cs typeface="Arial" panose="020B0604020202020204" pitchFamily="34" charset="0"/>
                      </a:rPr>
                      <a:t>(Table 2)</a:t>
                    </a:r>
                  </a:p>
                </p:txBody>
              </p:sp>
              <p:grpSp>
                <p:nvGrpSpPr>
                  <p:cNvPr id="732" name="Group 731">
                    <a:extLst>
                      <a:ext uri="{FF2B5EF4-FFF2-40B4-BE49-F238E27FC236}">
                        <a16:creationId xmlns:a16="http://schemas.microsoft.com/office/drawing/2014/main" id="{902BCD44-69CC-3C45-9507-0B41ADAFD402}"/>
                      </a:ext>
                    </a:extLst>
                  </p:cNvPr>
                  <p:cNvGrpSpPr/>
                  <p:nvPr/>
                </p:nvGrpSpPr>
                <p:grpSpPr>
                  <a:xfrm rot="16200000">
                    <a:off x="4504682" y="5669234"/>
                    <a:ext cx="309654" cy="198169"/>
                    <a:chOff x="4789740" y="741748"/>
                    <a:chExt cx="525987" cy="336614"/>
                  </a:xfrm>
                </p:grpSpPr>
                <p:grpSp>
                  <p:nvGrpSpPr>
                    <p:cNvPr id="733" name="Group 732">
                      <a:extLst>
                        <a:ext uri="{FF2B5EF4-FFF2-40B4-BE49-F238E27FC236}">
                          <a16:creationId xmlns:a16="http://schemas.microsoft.com/office/drawing/2014/main" id="{91707127-4A6B-5C4F-BF75-C06BD79692AB}"/>
                        </a:ext>
                      </a:extLst>
                    </p:cNvPr>
                    <p:cNvGrpSpPr/>
                    <p:nvPr/>
                  </p:nvGrpSpPr>
                  <p:grpSpPr>
                    <a:xfrm>
                      <a:off x="4789740" y="741748"/>
                      <a:ext cx="525987" cy="336614"/>
                      <a:chOff x="5854240" y="2791407"/>
                      <a:chExt cx="419739" cy="268619"/>
                    </a:xfrm>
                  </p:grpSpPr>
                  <p:grpSp>
                    <p:nvGrpSpPr>
                      <p:cNvPr id="737" name="Group 736">
                        <a:extLst>
                          <a:ext uri="{FF2B5EF4-FFF2-40B4-BE49-F238E27FC236}">
                            <a16:creationId xmlns:a16="http://schemas.microsoft.com/office/drawing/2014/main" id="{4DE64028-3A57-B442-BFA7-C175E30ABB42}"/>
                          </a:ext>
                        </a:extLst>
                      </p:cNvPr>
                      <p:cNvGrpSpPr>
                        <a:grpSpLocks noChangeAspect="1"/>
                      </p:cNvGrpSpPr>
                      <p:nvPr/>
                    </p:nvGrpSpPr>
                    <p:grpSpPr>
                      <a:xfrm rot="5400000">
                        <a:off x="5929800" y="2715847"/>
                        <a:ext cx="268619" cy="419739"/>
                        <a:chOff x="1391385" y="2312182"/>
                        <a:chExt cx="585188" cy="914400"/>
                      </a:xfrm>
                      <a:solidFill>
                        <a:schemeClr val="bg1">
                          <a:lumMod val="75000"/>
                        </a:schemeClr>
                      </a:solidFill>
                    </p:grpSpPr>
                    <p:grpSp>
                      <p:nvGrpSpPr>
                        <p:cNvPr id="739" name="Group 738">
                          <a:extLst>
                            <a:ext uri="{FF2B5EF4-FFF2-40B4-BE49-F238E27FC236}">
                              <a16:creationId xmlns:a16="http://schemas.microsoft.com/office/drawing/2014/main" id="{1BB734D6-8B71-5D4F-855D-82156ADEF82B}"/>
                            </a:ext>
                          </a:extLst>
                        </p:cNvPr>
                        <p:cNvGrpSpPr>
                          <a:grpSpLocks noChangeAspect="1"/>
                        </p:cNvGrpSpPr>
                        <p:nvPr/>
                      </p:nvGrpSpPr>
                      <p:grpSpPr>
                        <a:xfrm>
                          <a:off x="1391385" y="2312182"/>
                          <a:ext cx="585188" cy="914400"/>
                          <a:chOff x="1391385" y="2312182"/>
                          <a:chExt cx="1551423" cy="2424215"/>
                        </a:xfrm>
                        <a:grpFill/>
                      </p:grpSpPr>
                      <p:sp>
                        <p:nvSpPr>
                          <p:cNvPr id="742" name="Freeform 741">
                            <a:extLst>
                              <a:ext uri="{FF2B5EF4-FFF2-40B4-BE49-F238E27FC236}">
                                <a16:creationId xmlns:a16="http://schemas.microsoft.com/office/drawing/2014/main" id="{44BE1BD8-B880-0942-8ACB-F62AC1C32A23}"/>
                              </a:ext>
                            </a:extLst>
                          </p:cNvPr>
                          <p:cNvSpPr/>
                          <p:nvPr/>
                        </p:nvSpPr>
                        <p:spPr>
                          <a:xfrm>
                            <a:off x="1391385" y="2312182"/>
                            <a:ext cx="1551423" cy="2424215"/>
                          </a:xfrm>
                          <a:custGeom>
                            <a:avLst/>
                            <a:gdLst>
                              <a:gd name="connsiteX0" fmla="*/ 743446 w 1551423"/>
                              <a:gd name="connsiteY0" fmla="*/ 113793 h 2424215"/>
                              <a:gd name="connsiteX1" fmla="*/ 666003 w 1551423"/>
                              <a:gd name="connsiteY1" fmla="*/ 20856 h 2424215"/>
                              <a:gd name="connsiteX2" fmla="*/ 495630 w 1551423"/>
                              <a:gd name="connsiteY2" fmla="*/ 299668 h 2424215"/>
                              <a:gd name="connsiteX3" fmla="*/ 526607 w 1551423"/>
                              <a:gd name="connsiteY3" fmla="*/ 439074 h 2424215"/>
                              <a:gd name="connsiteX4" fmla="*/ 247815 w 1551423"/>
                              <a:gd name="connsiteY4" fmla="*/ 655928 h 2424215"/>
                              <a:gd name="connsiteX5" fmla="*/ 61953 w 1551423"/>
                              <a:gd name="connsiteY5" fmla="*/ 1058656 h 2424215"/>
                              <a:gd name="connsiteX6" fmla="*/ 0 w 1551423"/>
                              <a:gd name="connsiteY6" fmla="*/ 1383937 h 2424215"/>
                              <a:gd name="connsiteX7" fmla="*/ 61953 w 1551423"/>
                              <a:gd name="connsiteY7" fmla="*/ 1693728 h 2424215"/>
                              <a:gd name="connsiteX8" fmla="*/ 170373 w 1551423"/>
                              <a:gd name="connsiteY8" fmla="*/ 1709217 h 2424215"/>
                              <a:gd name="connsiteX9" fmla="*/ 61953 w 1551423"/>
                              <a:gd name="connsiteY9" fmla="*/ 1864113 h 2424215"/>
                              <a:gd name="connsiteX10" fmla="*/ 371723 w 1551423"/>
                              <a:gd name="connsiteY10" fmla="*/ 2111946 h 2424215"/>
                              <a:gd name="connsiteX11" fmla="*/ 511119 w 1551423"/>
                              <a:gd name="connsiteY11" fmla="*/ 2220373 h 2424215"/>
                              <a:gd name="connsiteX12" fmla="*/ 619538 w 1551423"/>
                              <a:gd name="connsiteY12" fmla="*/ 2390758 h 2424215"/>
                              <a:gd name="connsiteX13" fmla="*/ 836376 w 1551423"/>
                              <a:gd name="connsiteY13" fmla="*/ 2421737 h 2424215"/>
                              <a:gd name="connsiteX14" fmla="*/ 913819 w 1551423"/>
                              <a:gd name="connsiteY14" fmla="*/ 2390758 h 2424215"/>
                              <a:gd name="connsiteX15" fmla="*/ 1115169 w 1551423"/>
                              <a:gd name="connsiteY15" fmla="*/ 2142925 h 2424215"/>
                              <a:gd name="connsiteX16" fmla="*/ 1254565 w 1551423"/>
                              <a:gd name="connsiteY16" fmla="*/ 2049987 h 2424215"/>
                              <a:gd name="connsiteX17" fmla="*/ 1378473 w 1551423"/>
                              <a:gd name="connsiteY17" fmla="*/ 1941561 h 2424215"/>
                              <a:gd name="connsiteX18" fmla="*/ 1409449 w 1551423"/>
                              <a:gd name="connsiteY18" fmla="*/ 1817644 h 2424215"/>
                              <a:gd name="connsiteX19" fmla="*/ 1424938 w 1551423"/>
                              <a:gd name="connsiteY19" fmla="*/ 1678238 h 2424215"/>
                              <a:gd name="connsiteX20" fmla="*/ 1502380 w 1551423"/>
                              <a:gd name="connsiteY20" fmla="*/ 1585301 h 2424215"/>
                              <a:gd name="connsiteX21" fmla="*/ 1548846 w 1551423"/>
                              <a:gd name="connsiteY21" fmla="*/ 1321978 h 2424215"/>
                              <a:gd name="connsiteX22" fmla="*/ 1424938 w 1551423"/>
                              <a:gd name="connsiteY22" fmla="*/ 764354 h 2424215"/>
                              <a:gd name="connsiteX23" fmla="*/ 1084192 w 1551423"/>
                              <a:gd name="connsiteY23" fmla="*/ 392605 h 2424215"/>
                              <a:gd name="connsiteX24" fmla="*/ 1037726 w 1551423"/>
                              <a:gd name="connsiteY24" fmla="*/ 361626 h 2424215"/>
                              <a:gd name="connsiteX25" fmla="*/ 1053215 w 1551423"/>
                              <a:gd name="connsiteY25" fmla="*/ 253199 h 2424215"/>
                              <a:gd name="connsiteX26" fmla="*/ 882842 w 1551423"/>
                              <a:gd name="connsiteY26" fmla="*/ 5366 h 2424215"/>
                              <a:gd name="connsiteX27" fmla="*/ 789911 w 1551423"/>
                              <a:gd name="connsiteY27" fmla="*/ 82814 h 2424215"/>
                              <a:gd name="connsiteX28" fmla="*/ 743446 w 1551423"/>
                              <a:gd name="connsiteY28" fmla="*/ 113793 h 2424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551423" h="2424215">
                                <a:moveTo>
                                  <a:pt x="743446" y="113793"/>
                                </a:moveTo>
                                <a:cubicBezTo>
                                  <a:pt x="722795" y="103467"/>
                                  <a:pt x="707306" y="-10123"/>
                                  <a:pt x="666003" y="20856"/>
                                </a:cubicBezTo>
                                <a:cubicBezTo>
                                  <a:pt x="624700" y="51835"/>
                                  <a:pt x="518863" y="229965"/>
                                  <a:pt x="495630" y="299668"/>
                                </a:cubicBezTo>
                                <a:cubicBezTo>
                                  <a:pt x="472397" y="369371"/>
                                  <a:pt x="567909" y="379697"/>
                                  <a:pt x="526607" y="439074"/>
                                </a:cubicBezTo>
                                <a:cubicBezTo>
                                  <a:pt x="485304" y="498451"/>
                                  <a:pt x="325257" y="552664"/>
                                  <a:pt x="247815" y="655928"/>
                                </a:cubicBezTo>
                                <a:cubicBezTo>
                                  <a:pt x="170373" y="759192"/>
                                  <a:pt x="103255" y="937321"/>
                                  <a:pt x="61953" y="1058656"/>
                                </a:cubicBezTo>
                                <a:cubicBezTo>
                                  <a:pt x="20651" y="1179991"/>
                                  <a:pt x="0" y="1278092"/>
                                  <a:pt x="0" y="1383937"/>
                                </a:cubicBezTo>
                                <a:cubicBezTo>
                                  <a:pt x="0" y="1489782"/>
                                  <a:pt x="33557" y="1639515"/>
                                  <a:pt x="61953" y="1693728"/>
                                </a:cubicBezTo>
                                <a:cubicBezTo>
                                  <a:pt x="90348" y="1747941"/>
                                  <a:pt x="170373" y="1680820"/>
                                  <a:pt x="170373" y="1709217"/>
                                </a:cubicBezTo>
                                <a:cubicBezTo>
                                  <a:pt x="170373" y="1737614"/>
                                  <a:pt x="28395" y="1796992"/>
                                  <a:pt x="61953" y="1864113"/>
                                </a:cubicBezTo>
                                <a:cubicBezTo>
                                  <a:pt x="95511" y="1931235"/>
                                  <a:pt x="296862" y="2052569"/>
                                  <a:pt x="371723" y="2111946"/>
                                </a:cubicBezTo>
                                <a:cubicBezTo>
                                  <a:pt x="446584" y="2171323"/>
                                  <a:pt x="469817" y="2173904"/>
                                  <a:pt x="511119" y="2220373"/>
                                </a:cubicBezTo>
                                <a:cubicBezTo>
                                  <a:pt x="552421" y="2266842"/>
                                  <a:pt x="565329" y="2357197"/>
                                  <a:pt x="619538" y="2390758"/>
                                </a:cubicBezTo>
                                <a:cubicBezTo>
                                  <a:pt x="673747" y="2424319"/>
                                  <a:pt x="787329" y="2421737"/>
                                  <a:pt x="836376" y="2421737"/>
                                </a:cubicBezTo>
                                <a:cubicBezTo>
                                  <a:pt x="885423" y="2421737"/>
                                  <a:pt x="867354" y="2437227"/>
                                  <a:pt x="913819" y="2390758"/>
                                </a:cubicBezTo>
                                <a:cubicBezTo>
                                  <a:pt x="960284" y="2344289"/>
                                  <a:pt x="1058378" y="2199720"/>
                                  <a:pt x="1115169" y="2142925"/>
                                </a:cubicBezTo>
                                <a:cubicBezTo>
                                  <a:pt x="1171960" y="2086130"/>
                                  <a:pt x="1210681" y="2083548"/>
                                  <a:pt x="1254565" y="2049987"/>
                                </a:cubicBezTo>
                                <a:cubicBezTo>
                                  <a:pt x="1298449" y="2016426"/>
                                  <a:pt x="1352659" y="1980285"/>
                                  <a:pt x="1378473" y="1941561"/>
                                </a:cubicBezTo>
                                <a:cubicBezTo>
                                  <a:pt x="1404287" y="1902837"/>
                                  <a:pt x="1401705" y="1861531"/>
                                  <a:pt x="1409449" y="1817644"/>
                                </a:cubicBezTo>
                                <a:cubicBezTo>
                                  <a:pt x="1417193" y="1773757"/>
                                  <a:pt x="1409450" y="1716962"/>
                                  <a:pt x="1424938" y="1678238"/>
                                </a:cubicBezTo>
                                <a:cubicBezTo>
                                  <a:pt x="1440426" y="1639514"/>
                                  <a:pt x="1481729" y="1644678"/>
                                  <a:pt x="1502380" y="1585301"/>
                                </a:cubicBezTo>
                                <a:cubicBezTo>
                                  <a:pt x="1523031" y="1525924"/>
                                  <a:pt x="1561753" y="1458803"/>
                                  <a:pt x="1548846" y="1321978"/>
                                </a:cubicBezTo>
                                <a:cubicBezTo>
                                  <a:pt x="1535939" y="1185154"/>
                                  <a:pt x="1502380" y="919249"/>
                                  <a:pt x="1424938" y="764354"/>
                                </a:cubicBezTo>
                                <a:cubicBezTo>
                                  <a:pt x="1347496" y="609459"/>
                                  <a:pt x="1148727" y="459726"/>
                                  <a:pt x="1084192" y="392605"/>
                                </a:cubicBezTo>
                                <a:cubicBezTo>
                                  <a:pt x="1019657" y="325484"/>
                                  <a:pt x="1042889" y="384860"/>
                                  <a:pt x="1037726" y="361626"/>
                                </a:cubicBezTo>
                                <a:cubicBezTo>
                                  <a:pt x="1032563" y="338392"/>
                                  <a:pt x="1079029" y="312576"/>
                                  <a:pt x="1053215" y="253199"/>
                                </a:cubicBezTo>
                                <a:cubicBezTo>
                                  <a:pt x="1027401" y="193822"/>
                                  <a:pt x="926726" y="33764"/>
                                  <a:pt x="882842" y="5366"/>
                                </a:cubicBezTo>
                                <a:cubicBezTo>
                                  <a:pt x="838958" y="-23032"/>
                                  <a:pt x="810562" y="69906"/>
                                  <a:pt x="789911" y="82814"/>
                                </a:cubicBezTo>
                                <a:cubicBezTo>
                                  <a:pt x="769260" y="95722"/>
                                  <a:pt x="764097" y="124119"/>
                                  <a:pt x="743446" y="113793"/>
                                </a:cubicBezTo>
                                <a:close/>
                              </a:path>
                            </a:pathLst>
                          </a:custGeom>
                          <a:grp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43" name="Freeform 742">
                            <a:extLst>
                              <a:ext uri="{FF2B5EF4-FFF2-40B4-BE49-F238E27FC236}">
                                <a16:creationId xmlns:a16="http://schemas.microsoft.com/office/drawing/2014/main" id="{9985064C-D78D-F845-B10E-25E2C27B4EA6}"/>
                              </a:ext>
                            </a:extLst>
                          </p:cNvPr>
                          <p:cNvSpPr/>
                          <p:nvPr/>
                        </p:nvSpPr>
                        <p:spPr>
                          <a:xfrm>
                            <a:off x="2134831" y="2394996"/>
                            <a:ext cx="46465" cy="1332102"/>
                          </a:xfrm>
                          <a:custGeom>
                            <a:avLst/>
                            <a:gdLst>
                              <a:gd name="connsiteX0" fmla="*/ 0 w 46465"/>
                              <a:gd name="connsiteY0" fmla="*/ 0 h 1332102"/>
                              <a:gd name="connsiteX1" fmla="*/ 15488 w 46465"/>
                              <a:gd name="connsiteY1" fmla="*/ 325281 h 1332102"/>
                              <a:gd name="connsiteX2" fmla="*/ 15488 w 46465"/>
                              <a:gd name="connsiteY2" fmla="*/ 449197 h 1332102"/>
                              <a:gd name="connsiteX3" fmla="*/ 30977 w 46465"/>
                              <a:gd name="connsiteY3" fmla="*/ 697030 h 1332102"/>
                              <a:gd name="connsiteX4" fmla="*/ 46465 w 46465"/>
                              <a:gd name="connsiteY4" fmla="*/ 1068779 h 1332102"/>
                              <a:gd name="connsiteX5" fmla="*/ 30977 w 46465"/>
                              <a:gd name="connsiteY5" fmla="*/ 1270144 h 1332102"/>
                              <a:gd name="connsiteX6" fmla="*/ 30977 w 46465"/>
                              <a:gd name="connsiteY6" fmla="*/ 1332102 h 133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65" h="1332102">
                                <a:moveTo>
                                  <a:pt x="0" y="0"/>
                                </a:moveTo>
                                <a:cubicBezTo>
                                  <a:pt x="6453" y="125207"/>
                                  <a:pt x="12907" y="250415"/>
                                  <a:pt x="15488" y="325281"/>
                                </a:cubicBezTo>
                                <a:cubicBezTo>
                                  <a:pt x="18069" y="400147"/>
                                  <a:pt x="12907" y="387239"/>
                                  <a:pt x="15488" y="449197"/>
                                </a:cubicBezTo>
                                <a:cubicBezTo>
                                  <a:pt x="18069" y="511155"/>
                                  <a:pt x="25814" y="593766"/>
                                  <a:pt x="30977" y="697030"/>
                                </a:cubicBezTo>
                                <a:cubicBezTo>
                                  <a:pt x="36140" y="800294"/>
                                  <a:pt x="46465" y="973260"/>
                                  <a:pt x="46465" y="1068779"/>
                                </a:cubicBezTo>
                                <a:cubicBezTo>
                                  <a:pt x="46465" y="1164298"/>
                                  <a:pt x="33558" y="1226257"/>
                                  <a:pt x="30977" y="1270144"/>
                                </a:cubicBezTo>
                                <a:cubicBezTo>
                                  <a:pt x="28396" y="1314031"/>
                                  <a:pt x="29686" y="1323066"/>
                                  <a:pt x="30977" y="1332102"/>
                                </a:cubicBezTo>
                              </a:path>
                            </a:pathLst>
                          </a:custGeom>
                          <a:grpFill/>
                          <a:ln w="63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44" name="Freeform 743">
                            <a:extLst>
                              <a:ext uri="{FF2B5EF4-FFF2-40B4-BE49-F238E27FC236}">
                                <a16:creationId xmlns:a16="http://schemas.microsoft.com/office/drawing/2014/main" id="{1405A31C-916C-2A4A-9B18-B82BC763A6B2}"/>
                              </a:ext>
                            </a:extLst>
                          </p:cNvPr>
                          <p:cNvSpPr/>
                          <p:nvPr/>
                        </p:nvSpPr>
                        <p:spPr>
                          <a:xfrm>
                            <a:off x="1561758" y="3721213"/>
                            <a:ext cx="1255750" cy="331165"/>
                          </a:xfrm>
                          <a:custGeom>
                            <a:avLst/>
                            <a:gdLst>
                              <a:gd name="connsiteX0" fmla="*/ 0 w 1255750"/>
                              <a:gd name="connsiteY0" fmla="*/ 284697 h 331165"/>
                              <a:gd name="connsiteX1" fmla="*/ 309769 w 1255750"/>
                              <a:gd name="connsiteY1" fmla="*/ 160780 h 331165"/>
                              <a:gd name="connsiteX2" fmla="*/ 588561 w 1255750"/>
                              <a:gd name="connsiteY2" fmla="*/ 5885 h 331165"/>
                              <a:gd name="connsiteX3" fmla="*/ 681492 w 1255750"/>
                              <a:gd name="connsiteY3" fmla="*/ 52353 h 331165"/>
                              <a:gd name="connsiteX4" fmla="*/ 898330 w 1255750"/>
                              <a:gd name="connsiteY4" fmla="*/ 238228 h 331165"/>
                              <a:gd name="connsiteX5" fmla="*/ 1208100 w 1255750"/>
                              <a:gd name="connsiteY5" fmla="*/ 315676 h 331165"/>
                              <a:gd name="connsiteX6" fmla="*/ 1254565 w 1255750"/>
                              <a:gd name="connsiteY6" fmla="*/ 331165 h 331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5750" h="331165">
                                <a:moveTo>
                                  <a:pt x="0" y="284697"/>
                                </a:moveTo>
                                <a:cubicBezTo>
                                  <a:pt x="105838" y="245973"/>
                                  <a:pt x="211676" y="207249"/>
                                  <a:pt x="309769" y="160780"/>
                                </a:cubicBezTo>
                                <a:cubicBezTo>
                                  <a:pt x="407862" y="114311"/>
                                  <a:pt x="526607" y="23956"/>
                                  <a:pt x="588561" y="5885"/>
                                </a:cubicBezTo>
                                <a:cubicBezTo>
                                  <a:pt x="650515" y="-12186"/>
                                  <a:pt x="629864" y="13629"/>
                                  <a:pt x="681492" y="52353"/>
                                </a:cubicBezTo>
                                <a:cubicBezTo>
                                  <a:pt x="733120" y="91077"/>
                                  <a:pt x="810562" y="194341"/>
                                  <a:pt x="898330" y="238228"/>
                                </a:cubicBezTo>
                                <a:cubicBezTo>
                                  <a:pt x="986098" y="282115"/>
                                  <a:pt x="1148728" y="300187"/>
                                  <a:pt x="1208100" y="315676"/>
                                </a:cubicBezTo>
                                <a:cubicBezTo>
                                  <a:pt x="1267472" y="331165"/>
                                  <a:pt x="1254565" y="331165"/>
                                  <a:pt x="1254565" y="331165"/>
                                </a:cubicBezTo>
                              </a:path>
                            </a:pathLst>
                          </a:custGeom>
                          <a:grpFill/>
                          <a:ln w="63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740" name="Freeform 739">
                          <a:extLst>
                            <a:ext uri="{FF2B5EF4-FFF2-40B4-BE49-F238E27FC236}">
                              <a16:creationId xmlns:a16="http://schemas.microsoft.com/office/drawing/2014/main" id="{02EAE926-71AB-AD43-BF21-7DE8CAB8F7E3}"/>
                            </a:ext>
                          </a:extLst>
                        </p:cNvPr>
                        <p:cNvSpPr/>
                        <p:nvPr/>
                      </p:nvSpPr>
                      <p:spPr>
                        <a:xfrm>
                          <a:off x="1595751" y="2444907"/>
                          <a:ext cx="186659" cy="21960"/>
                        </a:xfrm>
                        <a:custGeom>
                          <a:avLst/>
                          <a:gdLst>
                            <a:gd name="connsiteX0" fmla="*/ 0 w 186659"/>
                            <a:gd name="connsiteY0" fmla="*/ 21960 h 21960"/>
                            <a:gd name="connsiteX1" fmla="*/ 84179 w 186659"/>
                            <a:gd name="connsiteY1" fmla="*/ 18300 h 21960"/>
                            <a:gd name="connsiteX2" fmla="*/ 102479 w 186659"/>
                            <a:gd name="connsiteY2" fmla="*/ 18300 h 21960"/>
                            <a:gd name="connsiteX3" fmla="*/ 131759 w 186659"/>
                            <a:gd name="connsiteY3" fmla="*/ 18300 h 21960"/>
                            <a:gd name="connsiteX4" fmla="*/ 186659 w 186659"/>
                            <a:gd name="connsiteY4" fmla="*/ 0 h 21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59" h="21960">
                              <a:moveTo>
                                <a:pt x="0" y="21960"/>
                              </a:moveTo>
                              <a:lnTo>
                                <a:pt x="84179" y="18300"/>
                              </a:lnTo>
                              <a:cubicBezTo>
                                <a:pt x="101259" y="17690"/>
                                <a:pt x="102479" y="18300"/>
                                <a:pt x="102479" y="18300"/>
                              </a:cubicBezTo>
                              <a:cubicBezTo>
                                <a:pt x="110409" y="18300"/>
                                <a:pt x="117729" y="21350"/>
                                <a:pt x="131759" y="18300"/>
                              </a:cubicBezTo>
                              <a:cubicBezTo>
                                <a:pt x="145789" y="15250"/>
                                <a:pt x="186659" y="0"/>
                                <a:pt x="186659" y="0"/>
                              </a:cubicBezTo>
                            </a:path>
                          </a:pathLst>
                        </a:custGeom>
                        <a:grpFill/>
                        <a:ln w="63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41" name="Freeform 740">
                          <a:extLst>
                            <a:ext uri="{FF2B5EF4-FFF2-40B4-BE49-F238E27FC236}">
                              <a16:creationId xmlns:a16="http://schemas.microsoft.com/office/drawing/2014/main" id="{627F4393-BAB2-F543-930B-23BEAEE1540C}"/>
                            </a:ext>
                          </a:extLst>
                        </p:cNvPr>
                        <p:cNvSpPr/>
                        <p:nvPr/>
                      </p:nvSpPr>
                      <p:spPr>
                        <a:xfrm>
                          <a:off x="1584771" y="3122014"/>
                          <a:ext cx="230579" cy="36647"/>
                        </a:xfrm>
                        <a:custGeom>
                          <a:avLst/>
                          <a:gdLst>
                            <a:gd name="connsiteX0" fmla="*/ 0 w 230579"/>
                            <a:gd name="connsiteY0" fmla="*/ 21960 h 36647"/>
                            <a:gd name="connsiteX1" fmla="*/ 95159 w 230579"/>
                            <a:gd name="connsiteY1" fmla="*/ 36601 h 36647"/>
                            <a:gd name="connsiteX2" fmla="*/ 161039 w 230579"/>
                            <a:gd name="connsiteY2" fmla="*/ 25620 h 36647"/>
                            <a:gd name="connsiteX3" fmla="*/ 230579 w 230579"/>
                            <a:gd name="connsiteY3" fmla="*/ 0 h 36647"/>
                          </a:gdLst>
                          <a:ahLst/>
                          <a:cxnLst>
                            <a:cxn ang="0">
                              <a:pos x="connsiteX0" y="connsiteY0"/>
                            </a:cxn>
                            <a:cxn ang="0">
                              <a:pos x="connsiteX1" y="connsiteY1"/>
                            </a:cxn>
                            <a:cxn ang="0">
                              <a:pos x="connsiteX2" y="connsiteY2"/>
                            </a:cxn>
                            <a:cxn ang="0">
                              <a:pos x="connsiteX3" y="connsiteY3"/>
                            </a:cxn>
                          </a:cxnLst>
                          <a:rect l="l" t="t" r="r" b="b"/>
                          <a:pathLst>
                            <a:path w="230579" h="36647">
                              <a:moveTo>
                                <a:pt x="0" y="21960"/>
                              </a:moveTo>
                              <a:cubicBezTo>
                                <a:pt x="34159" y="28975"/>
                                <a:pt x="68319" y="35991"/>
                                <a:pt x="95159" y="36601"/>
                              </a:cubicBezTo>
                              <a:cubicBezTo>
                                <a:pt x="121999" y="37211"/>
                                <a:pt x="138469" y="31720"/>
                                <a:pt x="161039" y="25620"/>
                              </a:cubicBezTo>
                              <a:cubicBezTo>
                                <a:pt x="183609" y="19520"/>
                                <a:pt x="207094" y="9760"/>
                                <a:pt x="230579" y="0"/>
                              </a:cubicBezTo>
                            </a:path>
                          </a:pathLst>
                        </a:custGeom>
                        <a:grpFill/>
                        <a:ln w="63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738" name="Oval 737">
                        <a:extLst>
                          <a:ext uri="{FF2B5EF4-FFF2-40B4-BE49-F238E27FC236}">
                            <a16:creationId xmlns:a16="http://schemas.microsoft.com/office/drawing/2014/main" id="{F7AABDE1-4FCB-2A46-8ECF-4D0EDFD57752}"/>
                          </a:ext>
                        </a:extLst>
                      </p:cNvPr>
                      <p:cNvSpPr>
                        <a:spLocks noChangeAspect="1"/>
                      </p:cNvSpPr>
                      <p:nvPr/>
                    </p:nvSpPr>
                    <p:spPr>
                      <a:xfrm>
                        <a:off x="6086810" y="2857977"/>
                        <a:ext cx="65243" cy="72000"/>
                      </a:xfrm>
                      <a:prstGeom prst="ellipse">
                        <a:avLst/>
                      </a:prstGeom>
                      <a:solidFill>
                        <a:srgbClr val="00FF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34" name="Oval 733">
                      <a:extLst>
                        <a:ext uri="{FF2B5EF4-FFF2-40B4-BE49-F238E27FC236}">
                          <a16:creationId xmlns:a16="http://schemas.microsoft.com/office/drawing/2014/main" id="{96A2ADB4-24A3-2B47-95F8-D93D58F44B13}"/>
                        </a:ext>
                      </a:extLst>
                    </p:cNvPr>
                    <p:cNvSpPr>
                      <a:spLocks noChangeAspect="1"/>
                    </p:cNvSpPr>
                    <p:nvPr/>
                  </p:nvSpPr>
                  <p:spPr>
                    <a:xfrm>
                      <a:off x="4999422" y="921562"/>
                      <a:ext cx="130487" cy="144000"/>
                    </a:xfrm>
                    <a:prstGeom prst="ellipse">
                      <a:avLst/>
                    </a:prstGeom>
                    <a:solidFill>
                      <a:srgbClr val="00FA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5" name="Oval 734">
                      <a:extLst>
                        <a:ext uri="{FF2B5EF4-FFF2-40B4-BE49-F238E27FC236}">
                          <a16:creationId xmlns:a16="http://schemas.microsoft.com/office/drawing/2014/main" id="{9054FD87-9E64-BC46-9994-35A05EE8E6B7}"/>
                        </a:ext>
                      </a:extLst>
                    </p:cNvPr>
                    <p:cNvSpPr>
                      <a:spLocks noChangeAspect="1"/>
                    </p:cNvSpPr>
                    <p:nvPr/>
                  </p:nvSpPr>
                  <p:spPr>
                    <a:xfrm>
                      <a:off x="4853154" y="846816"/>
                      <a:ext cx="81758" cy="90225"/>
                    </a:xfrm>
                    <a:prstGeom prst="ellipse">
                      <a:avLst/>
                    </a:prstGeom>
                    <a:solidFill>
                      <a:srgbClr val="00FF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36" name="Oval 735">
                      <a:extLst>
                        <a:ext uri="{FF2B5EF4-FFF2-40B4-BE49-F238E27FC236}">
                          <a16:creationId xmlns:a16="http://schemas.microsoft.com/office/drawing/2014/main" id="{E07D4FB1-43C9-0B47-8D62-A1DCA5B467CB}"/>
                        </a:ext>
                      </a:extLst>
                    </p:cNvPr>
                    <p:cNvSpPr>
                      <a:spLocks noChangeAspect="1"/>
                    </p:cNvSpPr>
                    <p:nvPr/>
                  </p:nvSpPr>
                  <p:spPr>
                    <a:xfrm>
                      <a:off x="4969523" y="761221"/>
                      <a:ext cx="65243" cy="72000"/>
                    </a:xfrm>
                    <a:prstGeom prst="ellipse">
                      <a:avLst/>
                    </a:prstGeom>
                    <a:solidFill>
                      <a:srgbClr val="00FF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745" name="Group 744">
                    <a:extLst>
                      <a:ext uri="{FF2B5EF4-FFF2-40B4-BE49-F238E27FC236}">
                        <a16:creationId xmlns:a16="http://schemas.microsoft.com/office/drawing/2014/main" id="{7426E57D-4BA6-EA4F-86DD-46C676EB272C}"/>
                      </a:ext>
                    </a:extLst>
                  </p:cNvPr>
                  <p:cNvGrpSpPr/>
                  <p:nvPr/>
                </p:nvGrpSpPr>
                <p:grpSpPr>
                  <a:xfrm>
                    <a:off x="4560424" y="6340251"/>
                    <a:ext cx="198169" cy="309654"/>
                    <a:chOff x="4759447" y="1302289"/>
                    <a:chExt cx="336614" cy="525987"/>
                  </a:xfrm>
                </p:grpSpPr>
                <p:grpSp>
                  <p:nvGrpSpPr>
                    <p:cNvPr id="746" name="Group 745">
                      <a:extLst>
                        <a:ext uri="{FF2B5EF4-FFF2-40B4-BE49-F238E27FC236}">
                          <a16:creationId xmlns:a16="http://schemas.microsoft.com/office/drawing/2014/main" id="{193189EA-C35D-C642-91D8-EE397C57C61C}"/>
                        </a:ext>
                      </a:extLst>
                    </p:cNvPr>
                    <p:cNvGrpSpPr/>
                    <p:nvPr/>
                  </p:nvGrpSpPr>
                  <p:grpSpPr>
                    <a:xfrm rot="16200000">
                      <a:off x="4664760" y="1396976"/>
                      <a:ext cx="525987" cy="336614"/>
                      <a:chOff x="5854240" y="2791407"/>
                      <a:chExt cx="419739" cy="268619"/>
                    </a:xfrm>
                  </p:grpSpPr>
                  <p:grpSp>
                    <p:nvGrpSpPr>
                      <p:cNvPr id="748" name="Group 747">
                        <a:extLst>
                          <a:ext uri="{FF2B5EF4-FFF2-40B4-BE49-F238E27FC236}">
                            <a16:creationId xmlns:a16="http://schemas.microsoft.com/office/drawing/2014/main" id="{7C6672F8-620B-174F-8206-E594CBCAB1AA}"/>
                          </a:ext>
                        </a:extLst>
                      </p:cNvPr>
                      <p:cNvGrpSpPr>
                        <a:grpSpLocks noChangeAspect="1"/>
                      </p:cNvGrpSpPr>
                      <p:nvPr/>
                    </p:nvGrpSpPr>
                    <p:grpSpPr>
                      <a:xfrm rot="5400000">
                        <a:off x="5929800" y="2715847"/>
                        <a:ext cx="268619" cy="419739"/>
                        <a:chOff x="1391385" y="2312182"/>
                        <a:chExt cx="585188" cy="914400"/>
                      </a:xfrm>
                      <a:solidFill>
                        <a:schemeClr val="bg1">
                          <a:lumMod val="75000"/>
                        </a:schemeClr>
                      </a:solidFill>
                    </p:grpSpPr>
                    <p:grpSp>
                      <p:nvGrpSpPr>
                        <p:cNvPr id="750" name="Group 749">
                          <a:extLst>
                            <a:ext uri="{FF2B5EF4-FFF2-40B4-BE49-F238E27FC236}">
                              <a16:creationId xmlns:a16="http://schemas.microsoft.com/office/drawing/2014/main" id="{B679E6D5-11E7-0D48-A6EB-35FB5CCF60D4}"/>
                            </a:ext>
                          </a:extLst>
                        </p:cNvPr>
                        <p:cNvGrpSpPr>
                          <a:grpSpLocks noChangeAspect="1"/>
                        </p:cNvGrpSpPr>
                        <p:nvPr/>
                      </p:nvGrpSpPr>
                      <p:grpSpPr>
                        <a:xfrm>
                          <a:off x="1391385" y="2312182"/>
                          <a:ext cx="585188" cy="914400"/>
                          <a:chOff x="1391385" y="2312182"/>
                          <a:chExt cx="1551423" cy="2424215"/>
                        </a:xfrm>
                        <a:grpFill/>
                      </p:grpSpPr>
                      <p:sp>
                        <p:nvSpPr>
                          <p:cNvPr id="753" name="Freeform 752">
                            <a:extLst>
                              <a:ext uri="{FF2B5EF4-FFF2-40B4-BE49-F238E27FC236}">
                                <a16:creationId xmlns:a16="http://schemas.microsoft.com/office/drawing/2014/main" id="{47B35AAC-5B38-F841-8872-8D51A47AC471}"/>
                              </a:ext>
                            </a:extLst>
                          </p:cNvPr>
                          <p:cNvSpPr/>
                          <p:nvPr/>
                        </p:nvSpPr>
                        <p:spPr>
                          <a:xfrm>
                            <a:off x="1391385" y="2312182"/>
                            <a:ext cx="1551423" cy="2424215"/>
                          </a:xfrm>
                          <a:custGeom>
                            <a:avLst/>
                            <a:gdLst>
                              <a:gd name="connsiteX0" fmla="*/ 743446 w 1551423"/>
                              <a:gd name="connsiteY0" fmla="*/ 113793 h 2424215"/>
                              <a:gd name="connsiteX1" fmla="*/ 666003 w 1551423"/>
                              <a:gd name="connsiteY1" fmla="*/ 20856 h 2424215"/>
                              <a:gd name="connsiteX2" fmla="*/ 495630 w 1551423"/>
                              <a:gd name="connsiteY2" fmla="*/ 299668 h 2424215"/>
                              <a:gd name="connsiteX3" fmla="*/ 526607 w 1551423"/>
                              <a:gd name="connsiteY3" fmla="*/ 439074 h 2424215"/>
                              <a:gd name="connsiteX4" fmla="*/ 247815 w 1551423"/>
                              <a:gd name="connsiteY4" fmla="*/ 655928 h 2424215"/>
                              <a:gd name="connsiteX5" fmla="*/ 61953 w 1551423"/>
                              <a:gd name="connsiteY5" fmla="*/ 1058656 h 2424215"/>
                              <a:gd name="connsiteX6" fmla="*/ 0 w 1551423"/>
                              <a:gd name="connsiteY6" fmla="*/ 1383937 h 2424215"/>
                              <a:gd name="connsiteX7" fmla="*/ 61953 w 1551423"/>
                              <a:gd name="connsiteY7" fmla="*/ 1693728 h 2424215"/>
                              <a:gd name="connsiteX8" fmla="*/ 170373 w 1551423"/>
                              <a:gd name="connsiteY8" fmla="*/ 1709217 h 2424215"/>
                              <a:gd name="connsiteX9" fmla="*/ 61953 w 1551423"/>
                              <a:gd name="connsiteY9" fmla="*/ 1864113 h 2424215"/>
                              <a:gd name="connsiteX10" fmla="*/ 371723 w 1551423"/>
                              <a:gd name="connsiteY10" fmla="*/ 2111946 h 2424215"/>
                              <a:gd name="connsiteX11" fmla="*/ 511119 w 1551423"/>
                              <a:gd name="connsiteY11" fmla="*/ 2220373 h 2424215"/>
                              <a:gd name="connsiteX12" fmla="*/ 619538 w 1551423"/>
                              <a:gd name="connsiteY12" fmla="*/ 2390758 h 2424215"/>
                              <a:gd name="connsiteX13" fmla="*/ 836376 w 1551423"/>
                              <a:gd name="connsiteY13" fmla="*/ 2421737 h 2424215"/>
                              <a:gd name="connsiteX14" fmla="*/ 913819 w 1551423"/>
                              <a:gd name="connsiteY14" fmla="*/ 2390758 h 2424215"/>
                              <a:gd name="connsiteX15" fmla="*/ 1115169 w 1551423"/>
                              <a:gd name="connsiteY15" fmla="*/ 2142925 h 2424215"/>
                              <a:gd name="connsiteX16" fmla="*/ 1254565 w 1551423"/>
                              <a:gd name="connsiteY16" fmla="*/ 2049987 h 2424215"/>
                              <a:gd name="connsiteX17" fmla="*/ 1378473 w 1551423"/>
                              <a:gd name="connsiteY17" fmla="*/ 1941561 h 2424215"/>
                              <a:gd name="connsiteX18" fmla="*/ 1409449 w 1551423"/>
                              <a:gd name="connsiteY18" fmla="*/ 1817644 h 2424215"/>
                              <a:gd name="connsiteX19" fmla="*/ 1424938 w 1551423"/>
                              <a:gd name="connsiteY19" fmla="*/ 1678238 h 2424215"/>
                              <a:gd name="connsiteX20" fmla="*/ 1502380 w 1551423"/>
                              <a:gd name="connsiteY20" fmla="*/ 1585301 h 2424215"/>
                              <a:gd name="connsiteX21" fmla="*/ 1548846 w 1551423"/>
                              <a:gd name="connsiteY21" fmla="*/ 1321978 h 2424215"/>
                              <a:gd name="connsiteX22" fmla="*/ 1424938 w 1551423"/>
                              <a:gd name="connsiteY22" fmla="*/ 764354 h 2424215"/>
                              <a:gd name="connsiteX23" fmla="*/ 1084192 w 1551423"/>
                              <a:gd name="connsiteY23" fmla="*/ 392605 h 2424215"/>
                              <a:gd name="connsiteX24" fmla="*/ 1037726 w 1551423"/>
                              <a:gd name="connsiteY24" fmla="*/ 361626 h 2424215"/>
                              <a:gd name="connsiteX25" fmla="*/ 1053215 w 1551423"/>
                              <a:gd name="connsiteY25" fmla="*/ 253199 h 2424215"/>
                              <a:gd name="connsiteX26" fmla="*/ 882842 w 1551423"/>
                              <a:gd name="connsiteY26" fmla="*/ 5366 h 2424215"/>
                              <a:gd name="connsiteX27" fmla="*/ 789911 w 1551423"/>
                              <a:gd name="connsiteY27" fmla="*/ 82814 h 2424215"/>
                              <a:gd name="connsiteX28" fmla="*/ 743446 w 1551423"/>
                              <a:gd name="connsiteY28" fmla="*/ 113793 h 2424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551423" h="2424215">
                                <a:moveTo>
                                  <a:pt x="743446" y="113793"/>
                                </a:moveTo>
                                <a:cubicBezTo>
                                  <a:pt x="722795" y="103467"/>
                                  <a:pt x="707306" y="-10123"/>
                                  <a:pt x="666003" y="20856"/>
                                </a:cubicBezTo>
                                <a:cubicBezTo>
                                  <a:pt x="624700" y="51835"/>
                                  <a:pt x="518863" y="229965"/>
                                  <a:pt x="495630" y="299668"/>
                                </a:cubicBezTo>
                                <a:cubicBezTo>
                                  <a:pt x="472397" y="369371"/>
                                  <a:pt x="567909" y="379697"/>
                                  <a:pt x="526607" y="439074"/>
                                </a:cubicBezTo>
                                <a:cubicBezTo>
                                  <a:pt x="485304" y="498451"/>
                                  <a:pt x="325257" y="552664"/>
                                  <a:pt x="247815" y="655928"/>
                                </a:cubicBezTo>
                                <a:cubicBezTo>
                                  <a:pt x="170373" y="759192"/>
                                  <a:pt x="103255" y="937321"/>
                                  <a:pt x="61953" y="1058656"/>
                                </a:cubicBezTo>
                                <a:cubicBezTo>
                                  <a:pt x="20651" y="1179991"/>
                                  <a:pt x="0" y="1278092"/>
                                  <a:pt x="0" y="1383937"/>
                                </a:cubicBezTo>
                                <a:cubicBezTo>
                                  <a:pt x="0" y="1489782"/>
                                  <a:pt x="33557" y="1639515"/>
                                  <a:pt x="61953" y="1693728"/>
                                </a:cubicBezTo>
                                <a:cubicBezTo>
                                  <a:pt x="90348" y="1747941"/>
                                  <a:pt x="170373" y="1680820"/>
                                  <a:pt x="170373" y="1709217"/>
                                </a:cubicBezTo>
                                <a:cubicBezTo>
                                  <a:pt x="170373" y="1737614"/>
                                  <a:pt x="28395" y="1796992"/>
                                  <a:pt x="61953" y="1864113"/>
                                </a:cubicBezTo>
                                <a:cubicBezTo>
                                  <a:pt x="95511" y="1931235"/>
                                  <a:pt x="296862" y="2052569"/>
                                  <a:pt x="371723" y="2111946"/>
                                </a:cubicBezTo>
                                <a:cubicBezTo>
                                  <a:pt x="446584" y="2171323"/>
                                  <a:pt x="469817" y="2173904"/>
                                  <a:pt x="511119" y="2220373"/>
                                </a:cubicBezTo>
                                <a:cubicBezTo>
                                  <a:pt x="552421" y="2266842"/>
                                  <a:pt x="565329" y="2357197"/>
                                  <a:pt x="619538" y="2390758"/>
                                </a:cubicBezTo>
                                <a:cubicBezTo>
                                  <a:pt x="673747" y="2424319"/>
                                  <a:pt x="787329" y="2421737"/>
                                  <a:pt x="836376" y="2421737"/>
                                </a:cubicBezTo>
                                <a:cubicBezTo>
                                  <a:pt x="885423" y="2421737"/>
                                  <a:pt x="867354" y="2437227"/>
                                  <a:pt x="913819" y="2390758"/>
                                </a:cubicBezTo>
                                <a:cubicBezTo>
                                  <a:pt x="960284" y="2344289"/>
                                  <a:pt x="1058378" y="2199720"/>
                                  <a:pt x="1115169" y="2142925"/>
                                </a:cubicBezTo>
                                <a:cubicBezTo>
                                  <a:pt x="1171960" y="2086130"/>
                                  <a:pt x="1210681" y="2083548"/>
                                  <a:pt x="1254565" y="2049987"/>
                                </a:cubicBezTo>
                                <a:cubicBezTo>
                                  <a:pt x="1298449" y="2016426"/>
                                  <a:pt x="1352659" y="1980285"/>
                                  <a:pt x="1378473" y="1941561"/>
                                </a:cubicBezTo>
                                <a:cubicBezTo>
                                  <a:pt x="1404287" y="1902837"/>
                                  <a:pt x="1401705" y="1861531"/>
                                  <a:pt x="1409449" y="1817644"/>
                                </a:cubicBezTo>
                                <a:cubicBezTo>
                                  <a:pt x="1417193" y="1773757"/>
                                  <a:pt x="1409450" y="1716962"/>
                                  <a:pt x="1424938" y="1678238"/>
                                </a:cubicBezTo>
                                <a:cubicBezTo>
                                  <a:pt x="1440426" y="1639514"/>
                                  <a:pt x="1481729" y="1644678"/>
                                  <a:pt x="1502380" y="1585301"/>
                                </a:cubicBezTo>
                                <a:cubicBezTo>
                                  <a:pt x="1523031" y="1525924"/>
                                  <a:pt x="1561753" y="1458803"/>
                                  <a:pt x="1548846" y="1321978"/>
                                </a:cubicBezTo>
                                <a:cubicBezTo>
                                  <a:pt x="1535939" y="1185154"/>
                                  <a:pt x="1502380" y="919249"/>
                                  <a:pt x="1424938" y="764354"/>
                                </a:cubicBezTo>
                                <a:cubicBezTo>
                                  <a:pt x="1347496" y="609459"/>
                                  <a:pt x="1148727" y="459726"/>
                                  <a:pt x="1084192" y="392605"/>
                                </a:cubicBezTo>
                                <a:cubicBezTo>
                                  <a:pt x="1019657" y="325484"/>
                                  <a:pt x="1042889" y="384860"/>
                                  <a:pt x="1037726" y="361626"/>
                                </a:cubicBezTo>
                                <a:cubicBezTo>
                                  <a:pt x="1032563" y="338392"/>
                                  <a:pt x="1079029" y="312576"/>
                                  <a:pt x="1053215" y="253199"/>
                                </a:cubicBezTo>
                                <a:cubicBezTo>
                                  <a:pt x="1027401" y="193822"/>
                                  <a:pt x="926726" y="33764"/>
                                  <a:pt x="882842" y="5366"/>
                                </a:cubicBezTo>
                                <a:cubicBezTo>
                                  <a:pt x="838958" y="-23032"/>
                                  <a:pt x="810562" y="69906"/>
                                  <a:pt x="789911" y="82814"/>
                                </a:cubicBezTo>
                                <a:cubicBezTo>
                                  <a:pt x="769260" y="95722"/>
                                  <a:pt x="764097" y="124119"/>
                                  <a:pt x="743446" y="113793"/>
                                </a:cubicBezTo>
                                <a:close/>
                              </a:path>
                            </a:pathLst>
                          </a:custGeom>
                          <a:grpFill/>
                          <a:ln w="3175">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54" name="Freeform 753">
                            <a:extLst>
                              <a:ext uri="{FF2B5EF4-FFF2-40B4-BE49-F238E27FC236}">
                                <a16:creationId xmlns:a16="http://schemas.microsoft.com/office/drawing/2014/main" id="{436E28AA-4152-3C45-8B65-BBD895F71614}"/>
                              </a:ext>
                            </a:extLst>
                          </p:cNvPr>
                          <p:cNvSpPr/>
                          <p:nvPr/>
                        </p:nvSpPr>
                        <p:spPr>
                          <a:xfrm>
                            <a:off x="2134831" y="2394996"/>
                            <a:ext cx="46465" cy="1332102"/>
                          </a:xfrm>
                          <a:custGeom>
                            <a:avLst/>
                            <a:gdLst>
                              <a:gd name="connsiteX0" fmla="*/ 0 w 46465"/>
                              <a:gd name="connsiteY0" fmla="*/ 0 h 1332102"/>
                              <a:gd name="connsiteX1" fmla="*/ 15488 w 46465"/>
                              <a:gd name="connsiteY1" fmla="*/ 325281 h 1332102"/>
                              <a:gd name="connsiteX2" fmla="*/ 15488 w 46465"/>
                              <a:gd name="connsiteY2" fmla="*/ 449197 h 1332102"/>
                              <a:gd name="connsiteX3" fmla="*/ 30977 w 46465"/>
                              <a:gd name="connsiteY3" fmla="*/ 697030 h 1332102"/>
                              <a:gd name="connsiteX4" fmla="*/ 46465 w 46465"/>
                              <a:gd name="connsiteY4" fmla="*/ 1068779 h 1332102"/>
                              <a:gd name="connsiteX5" fmla="*/ 30977 w 46465"/>
                              <a:gd name="connsiteY5" fmla="*/ 1270144 h 1332102"/>
                              <a:gd name="connsiteX6" fmla="*/ 30977 w 46465"/>
                              <a:gd name="connsiteY6" fmla="*/ 1332102 h 133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65" h="1332102">
                                <a:moveTo>
                                  <a:pt x="0" y="0"/>
                                </a:moveTo>
                                <a:cubicBezTo>
                                  <a:pt x="6453" y="125207"/>
                                  <a:pt x="12907" y="250415"/>
                                  <a:pt x="15488" y="325281"/>
                                </a:cubicBezTo>
                                <a:cubicBezTo>
                                  <a:pt x="18069" y="400147"/>
                                  <a:pt x="12907" y="387239"/>
                                  <a:pt x="15488" y="449197"/>
                                </a:cubicBezTo>
                                <a:cubicBezTo>
                                  <a:pt x="18069" y="511155"/>
                                  <a:pt x="25814" y="593766"/>
                                  <a:pt x="30977" y="697030"/>
                                </a:cubicBezTo>
                                <a:cubicBezTo>
                                  <a:pt x="36140" y="800294"/>
                                  <a:pt x="46465" y="973260"/>
                                  <a:pt x="46465" y="1068779"/>
                                </a:cubicBezTo>
                                <a:cubicBezTo>
                                  <a:pt x="46465" y="1164298"/>
                                  <a:pt x="33558" y="1226257"/>
                                  <a:pt x="30977" y="1270144"/>
                                </a:cubicBezTo>
                                <a:cubicBezTo>
                                  <a:pt x="28396" y="1314031"/>
                                  <a:pt x="29686" y="1323066"/>
                                  <a:pt x="30977" y="1332102"/>
                                </a:cubicBezTo>
                              </a:path>
                            </a:pathLst>
                          </a:custGeom>
                          <a:grpFill/>
                          <a:ln w="63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55" name="Freeform 754">
                            <a:extLst>
                              <a:ext uri="{FF2B5EF4-FFF2-40B4-BE49-F238E27FC236}">
                                <a16:creationId xmlns:a16="http://schemas.microsoft.com/office/drawing/2014/main" id="{AD320DD8-B54C-024A-AB34-3C844FEC0244}"/>
                              </a:ext>
                            </a:extLst>
                          </p:cNvPr>
                          <p:cNvSpPr/>
                          <p:nvPr/>
                        </p:nvSpPr>
                        <p:spPr>
                          <a:xfrm>
                            <a:off x="1561758" y="3721213"/>
                            <a:ext cx="1255750" cy="331165"/>
                          </a:xfrm>
                          <a:custGeom>
                            <a:avLst/>
                            <a:gdLst>
                              <a:gd name="connsiteX0" fmla="*/ 0 w 1255750"/>
                              <a:gd name="connsiteY0" fmla="*/ 284697 h 331165"/>
                              <a:gd name="connsiteX1" fmla="*/ 309769 w 1255750"/>
                              <a:gd name="connsiteY1" fmla="*/ 160780 h 331165"/>
                              <a:gd name="connsiteX2" fmla="*/ 588561 w 1255750"/>
                              <a:gd name="connsiteY2" fmla="*/ 5885 h 331165"/>
                              <a:gd name="connsiteX3" fmla="*/ 681492 w 1255750"/>
                              <a:gd name="connsiteY3" fmla="*/ 52353 h 331165"/>
                              <a:gd name="connsiteX4" fmla="*/ 898330 w 1255750"/>
                              <a:gd name="connsiteY4" fmla="*/ 238228 h 331165"/>
                              <a:gd name="connsiteX5" fmla="*/ 1208100 w 1255750"/>
                              <a:gd name="connsiteY5" fmla="*/ 315676 h 331165"/>
                              <a:gd name="connsiteX6" fmla="*/ 1254565 w 1255750"/>
                              <a:gd name="connsiteY6" fmla="*/ 331165 h 331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5750" h="331165">
                                <a:moveTo>
                                  <a:pt x="0" y="284697"/>
                                </a:moveTo>
                                <a:cubicBezTo>
                                  <a:pt x="105838" y="245973"/>
                                  <a:pt x="211676" y="207249"/>
                                  <a:pt x="309769" y="160780"/>
                                </a:cubicBezTo>
                                <a:cubicBezTo>
                                  <a:pt x="407862" y="114311"/>
                                  <a:pt x="526607" y="23956"/>
                                  <a:pt x="588561" y="5885"/>
                                </a:cubicBezTo>
                                <a:cubicBezTo>
                                  <a:pt x="650515" y="-12186"/>
                                  <a:pt x="629864" y="13629"/>
                                  <a:pt x="681492" y="52353"/>
                                </a:cubicBezTo>
                                <a:cubicBezTo>
                                  <a:pt x="733120" y="91077"/>
                                  <a:pt x="810562" y="194341"/>
                                  <a:pt x="898330" y="238228"/>
                                </a:cubicBezTo>
                                <a:cubicBezTo>
                                  <a:pt x="986098" y="282115"/>
                                  <a:pt x="1148728" y="300187"/>
                                  <a:pt x="1208100" y="315676"/>
                                </a:cubicBezTo>
                                <a:cubicBezTo>
                                  <a:pt x="1267472" y="331165"/>
                                  <a:pt x="1254565" y="331165"/>
                                  <a:pt x="1254565" y="331165"/>
                                </a:cubicBezTo>
                              </a:path>
                            </a:pathLst>
                          </a:custGeom>
                          <a:grpFill/>
                          <a:ln w="63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751" name="Freeform 750">
                          <a:extLst>
                            <a:ext uri="{FF2B5EF4-FFF2-40B4-BE49-F238E27FC236}">
                              <a16:creationId xmlns:a16="http://schemas.microsoft.com/office/drawing/2014/main" id="{E65B84AE-A1A8-234C-8CBB-7BDD148436DD}"/>
                            </a:ext>
                          </a:extLst>
                        </p:cNvPr>
                        <p:cNvSpPr/>
                        <p:nvPr/>
                      </p:nvSpPr>
                      <p:spPr>
                        <a:xfrm>
                          <a:off x="1595751" y="2444907"/>
                          <a:ext cx="186659" cy="21960"/>
                        </a:xfrm>
                        <a:custGeom>
                          <a:avLst/>
                          <a:gdLst>
                            <a:gd name="connsiteX0" fmla="*/ 0 w 186659"/>
                            <a:gd name="connsiteY0" fmla="*/ 21960 h 21960"/>
                            <a:gd name="connsiteX1" fmla="*/ 84179 w 186659"/>
                            <a:gd name="connsiteY1" fmla="*/ 18300 h 21960"/>
                            <a:gd name="connsiteX2" fmla="*/ 102479 w 186659"/>
                            <a:gd name="connsiteY2" fmla="*/ 18300 h 21960"/>
                            <a:gd name="connsiteX3" fmla="*/ 131759 w 186659"/>
                            <a:gd name="connsiteY3" fmla="*/ 18300 h 21960"/>
                            <a:gd name="connsiteX4" fmla="*/ 186659 w 186659"/>
                            <a:gd name="connsiteY4" fmla="*/ 0 h 21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59" h="21960">
                              <a:moveTo>
                                <a:pt x="0" y="21960"/>
                              </a:moveTo>
                              <a:lnTo>
                                <a:pt x="84179" y="18300"/>
                              </a:lnTo>
                              <a:cubicBezTo>
                                <a:pt x="101259" y="17690"/>
                                <a:pt x="102479" y="18300"/>
                                <a:pt x="102479" y="18300"/>
                              </a:cubicBezTo>
                              <a:cubicBezTo>
                                <a:pt x="110409" y="18300"/>
                                <a:pt x="117729" y="21350"/>
                                <a:pt x="131759" y="18300"/>
                              </a:cubicBezTo>
                              <a:cubicBezTo>
                                <a:pt x="145789" y="15250"/>
                                <a:pt x="186659" y="0"/>
                                <a:pt x="186659" y="0"/>
                              </a:cubicBezTo>
                            </a:path>
                          </a:pathLst>
                        </a:custGeom>
                        <a:grpFill/>
                        <a:ln w="63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52" name="Freeform 751">
                          <a:extLst>
                            <a:ext uri="{FF2B5EF4-FFF2-40B4-BE49-F238E27FC236}">
                              <a16:creationId xmlns:a16="http://schemas.microsoft.com/office/drawing/2014/main" id="{82CFD8C9-EB8F-5E47-AA86-0E82FEE6922C}"/>
                            </a:ext>
                          </a:extLst>
                        </p:cNvPr>
                        <p:cNvSpPr/>
                        <p:nvPr/>
                      </p:nvSpPr>
                      <p:spPr>
                        <a:xfrm>
                          <a:off x="1584771" y="3122014"/>
                          <a:ext cx="230579" cy="36647"/>
                        </a:xfrm>
                        <a:custGeom>
                          <a:avLst/>
                          <a:gdLst>
                            <a:gd name="connsiteX0" fmla="*/ 0 w 230579"/>
                            <a:gd name="connsiteY0" fmla="*/ 21960 h 36647"/>
                            <a:gd name="connsiteX1" fmla="*/ 95159 w 230579"/>
                            <a:gd name="connsiteY1" fmla="*/ 36601 h 36647"/>
                            <a:gd name="connsiteX2" fmla="*/ 161039 w 230579"/>
                            <a:gd name="connsiteY2" fmla="*/ 25620 h 36647"/>
                            <a:gd name="connsiteX3" fmla="*/ 230579 w 230579"/>
                            <a:gd name="connsiteY3" fmla="*/ 0 h 36647"/>
                          </a:gdLst>
                          <a:ahLst/>
                          <a:cxnLst>
                            <a:cxn ang="0">
                              <a:pos x="connsiteX0" y="connsiteY0"/>
                            </a:cxn>
                            <a:cxn ang="0">
                              <a:pos x="connsiteX1" y="connsiteY1"/>
                            </a:cxn>
                            <a:cxn ang="0">
                              <a:pos x="connsiteX2" y="connsiteY2"/>
                            </a:cxn>
                            <a:cxn ang="0">
                              <a:pos x="connsiteX3" y="connsiteY3"/>
                            </a:cxn>
                          </a:cxnLst>
                          <a:rect l="l" t="t" r="r" b="b"/>
                          <a:pathLst>
                            <a:path w="230579" h="36647">
                              <a:moveTo>
                                <a:pt x="0" y="21960"/>
                              </a:moveTo>
                              <a:cubicBezTo>
                                <a:pt x="34159" y="28975"/>
                                <a:pt x="68319" y="35991"/>
                                <a:pt x="95159" y="36601"/>
                              </a:cubicBezTo>
                              <a:cubicBezTo>
                                <a:pt x="121999" y="37211"/>
                                <a:pt x="138469" y="31720"/>
                                <a:pt x="161039" y="25620"/>
                              </a:cubicBezTo>
                              <a:cubicBezTo>
                                <a:pt x="183609" y="19520"/>
                                <a:pt x="207094" y="9760"/>
                                <a:pt x="230579" y="0"/>
                              </a:cubicBezTo>
                            </a:path>
                          </a:pathLst>
                        </a:custGeom>
                        <a:grpFill/>
                        <a:ln w="635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749" name="Oval 748">
                        <a:extLst>
                          <a:ext uri="{FF2B5EF4-FFF2-40B4-BE49-F238E27FC236}">
                            <a16:creationId xmlns:a16="http://schemas.microsoft.com/office/drawing/2014/main" id="{6E6F14C5-200E-EB45-A0B4-60B95B386516}"/>
                          </a:ext>
                        </a:extLst>
                      </p:cNvPr>
                      <p:cNvSpPr>
                        <a:spLocks noChangeAspect="1"/>
                      </p:cNvSpPr>
                      <p:nvPr/>
                    </p:nvSpPr>
                    <p:spPr>
                      <a:xfrm>
                        <a:off x="6086810" y="2857977"/>
                        <a:ext cx="65243" cy="72000"/>
                      </a:xfrm>
                      <a:prstGeom prst="ellipse">
                        <a:avLst/>
                      </a:prstGeom>
                      <a:solidFill>
                        <a:srgbClr val="00FF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47" name="Oval 746">
                      <a:extLst>
                        <a:ext uri="{FF2B5EF4-FFF2-40B4-BE49-F238E27FC236}">
                          <a16:creationId xmlns:a16="http://schemas.microsoft.com/office/drawing/2014/main" id="{211B9D56-5FE6-DF4C-853A-645984136E1F}"/>
                        </a:ext>
                      </a:extLst>
                    </p:cNvPr>
                    <p:cNvSpPr>
                      <a:spLocks noChangeAspect="1"/>
                    </p:cNvSpPr>
                    <p:nvPr/>
                  </p:nvSpPr>
                  <p:spPr>
                    <a:xfrm rot="16200000">
                      <a:off x="4963946" y="1570599"/>
                      <a:ext cx="65243" cy="72000"/>
                    </a:xfrm>
                    <a:prstGeom prst="ellipse">
                      <a:avLst/>
                    </a:prstGeom>
                    <a:solidFill>
                      <a:srgbClr val="00FF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58" name="Freeform 757">
                    <a:extLst>
                      <a:ext uri="{FF2B5EF4-FFF2-40B4-BE49-F238E27FC236}">
                        <a16:creationId xmlns:a16="http://schemas.microsoft.com/office/drawing/2014/main" id="{A7AE043F-83E0-D645-B871-37DE533B744A}"/>
                      </a:ext>
                    </a:extLst>
                  </p:cNvPr>
                  <p:cNvSpPr/>
                  <p:nvPr/>
                </p:nvSpPr>
                <p:spPr>
                  <a:xfrm>
                    <a:off x="720067" y="4968281"/>
                    <a:ext cx="157655" cy="409903"/>
                  </a:xfrm>
                  <a:custGeom>
                    <a:avLst/>
                    <a:gdLst>
                      <a:gd name="connsiteX0" fmla="*/ 157655 w 157655"/>
                      <a:gd name="connsiteY0" fmla="*/ 0 h 409903"/>
                      <a:gd name="connsiteX1" fmla="*/ 73573 w 157655"/>
                      <a:gd name="connsiteY1" fmla="*/ 110358 h 409903"/>
                      <a:gd name="connsiteX2" fmla="*/ 31531 w 157655"/>
                      <a:gd name="connsiteY2" fmla="*/ 204951 h 409903"/>
                      <a:gd name="connsiteX3" fmla="*/ 10510 w 157655"/>
                      <a:gd name="connsiteY3" fmla="*/ 304800 h 409903"/>
                      <a:gd name="connsiteX4" fmla="*/ 0 w 157655"/>
                      <a:gd name="connsiteY4" fmla="*/ 409903 h 409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55" h="409903">
                        <a:moveTo>
                          <a:pt x="157655" y="0"/>
                        </a:moveTo>
                        <a:cubicBezTo>
                          <a:pt x="126124" y="38100"/>
                          <a:pt x="94594" y="76200"/>
                          <a:pt x="73573" y="110358"/>
                        </a:cubicBezTo>
                        <a:cubicBezTo>
                          <a:pt x="52552" y="144516"/>
                          <a:pt x="42041" y="172544"/>
                          <a:pt x="31531" y="204951"/>
                        </a:cubicBezTo>
                        <a:cubicBezTo>
                          <a:pt x="21021" y="237358"/>
                          <a:pt x="15765" y="270641"/>
                          <a:pt x="10510" y="304800"/>
                        </a:cubicBezTo>
                        <a:cubicBezTo>
                          <a:pt x="5255" y="338959"/>
                          <a:pt x="2627" y="374431"/>
                          <a:pt x="0" y="409903"/>
                        </a:cubicBezTo>
                      </a:path>
                    </a:pathLst>
                  </a:custGeom>
                  <a:noFill/>
                  <a:ln>
                    <a:solidFill>
                      <a:schemeClr val="tx1"/>
                    </a:solidFill>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7" name="Group 806">
                    <a:extLst>
                      <a:ext uri="{FF2B5EF4-FFF2-40B4-BE49-F238E27FC236}">
                        <a16:creationId xmlns:a16="http://schemas.microsoft.com/office/drawing/2014/main" id="{AAD9546C-4947-2440-A8A6-F5E504885A9C}"/>
                      </a:ext>
                    </a:extLst>
                  </p:cNvPr>
                  <p:cNvGrpSpPr>
                    <a:grpSpLocks noChangeAspect="1"/>
                  </p:cNvGrpSpPr>
                  <p:nvPr/>
                </p:nvGrpSpPr>
                <p:grpSpPr>
                  <a:xfrm>
                    <a:off x="5583767" y="5592953"/>
                    <a:ext cx="576000" cy="467147"/>
                    <a:chOff x="4634333" y="3309322"/>
                    <a:chExt cx="665828" cy="540000"/>
                  </a:xfrm>
                </p:grpSpPr>
                <p:grpSp>
                  <p:nvGrpSpPr>
                    <p:cNvPr id="768" name="Group 767">
                      <a:extLst>
                        <a:ext uri="{FF2B5EF4-FFF2-40B4-BE49-F238E27FC236}">
                          <a16:creationId xmlns:a16="http://schemas.microsoft.com/office/drawing/2014/main" id="{9DBFF358-5E79-F342-B5A9-396782BE2351}"/>
                        </a:ext>
                      </a:extLst>
                    </p:cNvPr>
                    <p:cNvGrpSpPr/>
                    <p:nvPr/>
                  </p:nvGrpSpPr>
                  <p:grpSpPr>
                    <a:xfrm flipH="1">
                      <a:off x="4634333" y="3309322"/>
                      <a:ext cx="665828" cy="540000"/>
                      <a:chOff x="2677508" y="2078784"/>
                      <a:chExt cx="665828" cy="540000"/>
                    </a:xfrm>
                  </p:grpSpPr>
                  <p:grpSp>
                    <p:nvGrpSpPr>
                      <p:cNvPr id="772" name="Group 771">
                        <a:extLst>
                          <a:ext uri="{FF2B5EF4-FFF2-40B4-BE49-F238E27FC236}">
                            <a16:creationId xmlns:a16="http://schemas.microsoft.com/office/drawing/2014/main" id="{A8DB7B77-BD70-7345-83DA-96883C2A2C75}"/>
                          </a:ext>
                        </a:extLst>
                      </p:cNvPr>
                      <p:cNvGrpSpPr>
                        <a:grpSpLocks noChangeAspect="1"/>
                      </p:cNvGrpSpPr>
                      <p:nvPr/>
                    </p:nvGrpSpPr>
                    <p:grpSpPr>
                      <a:xfrm rot="20918761">
                        <a:off x="2677508" y="2078784"/>
                        <a:ext cx="665828" cy="540000"/>
                        <a:chOff x="3202200" y="2434819"/>
                        <a:chExt cx="710217" cy="576000"/>
                      </a:xfrm>
                    </p:grpSpPr>
                    <p:sp>
                      <p:nvSpPr>
                        <p:cNvPr id="774" name="Freeform 773">
                          <a:extLst>
                            <a:ext uri="{FF2B5EF4-FFF2-40B4-BE49-F238E27FC236}">
                              <a16:creationId xmlns:a16="http://schemas.microsoft.com/office/drawing/2014/main" id="{8A765DD2-9046-534A-B415-9BE3681A3793}"/>
                            </a:ext>
                          </a:extLst>
                        </p:cNvPr>
                        <p:cNvSpPr/>
                        <p:nvPr/>
                      </p:nvSpPr>
                      <p:spPr>
                        <a:xfrm>
                          <a:off x="3297465" y="2544509"/>
                          <a:ext cx="540805" cy="396741"/>
                        </a:xfrm>
                        <a:custGeom>
                          <a:avLst/>
                          <a:gdLst>
                            <a:gd name="connsiteX0" fmla="*/ 704450 w 2035137"/>
                            <a:gd name="connsiteY0" fmla="*/ 33496 h 1492998"/>
                            <a:gd name="connsiteX1" fmla="*/ 600191 w 2035137"/>
                            <a:gd name="connsiteY1" fmla="*/ 33496 h 1492998"/>
                            <a:gd name="connsiteX2" fmla="*/ 12549 w 2035137"/>
                            <a:gd name="connsiteY2" fmla="*/ 450497 h 1492998"/>
                            <a:gd name="connsiteX3" fmla="*/ 192633 w 2035137"/>
                            <a:gd name="connsiteY3" fmla="*/ 952793 h 1492998"/>
                            <a:gd name="connsiteX4" fmla="*/ 126286 w 2035137"/>
                            <a:gd name="connsiteY4" fmla="*/ 1360316 h 1492998"/>
                            <a:gd name="connsiteX5" fmla="*/ 315848 w 2035137"/>
                            <a:gd name="connsiteY5" fmla="*/ 1492998 h 1492998"/>
                            <a:gd name="connsiteX6" fmla="*/ 751841 w 2035137"/>
                            <a:gd name="connsiteY6" fmla="*/ 1360316 h 1492998"/>
                            <a:gd name="connsiteX7" fmla="*/ 988794 w 2035137"/>
                            <a:gd name="connsiteY7" fmla="*/ 1256066 h 1492998"/>
                            <a:gd name="connsiteX8" fmla="*/ 1263658 w 2035137"/>
                            <a:gd name="connsiteY8" fmla="*/ 1350839 h 1492998"/>
                            <a:gd name="connsiteX9" fmla="*/ 1415308 w 2035137"/>
                            <a:gd name="connsiteY9" fmla="*/ 1256066 h 1492998"/>
                            <a:gd name="connsiteX10" fmla="*/ 1728086 w 2035137"/>
                            <a:gd name="connsiteY10" fmla="*/ 1123384 h 1492998"/>
                            <a:gd name="connsiteX11" fmla="*/ 2031385 w 2035137"/>
                            <a:gd name="connsiteY11" fmla="*/ 858020 h 1492998"/>
                            <a:gd name="connsiteX12" fmla="*/ 1510089 w 2035137"/>
                            <a:gd name="connsiteY12" fmla="*/ 99837 h 1492998"/>
                            <a:gd name="connsiteX13" fmla="*/ 704450 w 2035137"/>
                            <a:gd name="connsiteY13" fmla="*/ 33496 h 1492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5137" h="1492998">
                              <a:moveTo>
                                <a:pt x="704450" y="33496"/>
                              </a:moveTo>
                              <a:cubicBezTo>
                                <a:pt x="552800" y="22439"/>
                                <a:pt x="715508" y="-36004"/>
                                <a:pt x="600191" y="33496"/>
                              </a:cubicBezTo>
                              <a:cubicBezTo>
                                <a:pt x="484874" y="102996"/>
                                <a:pt x="80475" y="297281"/>
                                <a:pt x="12549" y="450497"/>
                              </a:cubicBezTo>
                              <a:cubicBezTo>
                                <a:pt x="-55377" y="603713"/>
                                <a:pt x="173677" y="801157"/>
                                <a:pt x="192633" y="952793"/>
                              </a:cubicBezTo>
                              <a:cubicBezTo>
                                <a:pt x="211589" y="1104429"/>
                                <a:pt x="105750" y="1270282"/>
                                <a:pt x="126286" y="1360316"/>
                              </a:cubicBezTo>
                              <a:cubicBezTo>
                                <a:pt x="146822" y="1450350"/>
                                <a:pt x="211589" y="1492998"/>
                                <a:pt x="315848" y="1492998"/>
                              </a:cubicBezTo>
                              <a:cubicBezTo>
                                <a:pt x="420107" y="1492998"/>
                                <a:pt x="639684" y="1399805"/>
                                <a:pt x="751841" y="1360316"/>
                              </a:cubicBezTo>
                              <a:cubicBezTo>
                                <a:pt x="863998" y="1320827"/>
                                <a:pt x="903491" y="1257645"/>
                                <a:pt x="988794" y="1256066"/>
                              </a:cubicBezTo>
                              <a:cubicBezTo>
                                <a:pt x="1074097" y="1254487"/>
                                <a:pt x="1192572" y="1350839"/>
                                <a:pt x="1263658" y="1350839"/>
                              </a:cubicBezTo>
                              <a:cubicBezTo>
                                <a:pt x="1334744" y="1350839"/>
                                <a:pt x="1337903" y="1293975"/>
                                <a:pt x="1415308" y="1256066"/>
                              </a:cubicBezTo>
                              <a:cubicBezTo>
                                <a:pt x="1492713" y="1218157"/>
                                <a:pt x="1625406" y="1189725"/>
                                <a:pt x="1728086" y="1123384"/>
                              </a:cubicBezTo>
                              <a:cubicBezTo>
                                <a:pt x="1830766" y="1057043"/>
                                <a:pt x="2067718" y="1028611"/>
                                <a:pt x="2031385" y="858020"/>
                              </a:cubicBezTo>
                              <a:cubicBezTo>
                                <a:pt x="1995052" y="687429"/>
                                <a:pt x="1732825" y="245155"/>
                                <a:pt x="1510089" y="99837"/>
                              </a:cubicBezTo>
                              <a:cubicBezTo>
                                <a:pt x="1287354" y="-45481"/>
                                <a:pt x="856100" y="44553"/>
                                <a:pt x="704450" y="33496"/>
                              </a:cubicBezTo>
                              <a:close/>
                            </a:path>
                          </a:pathLst>
                        </a:custGeom>
                        <a:solidFill>
                          <a:schemeClr val="tx1">
                            <a:lumMod val="65000"/>
                            <a:lumOff val="3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5" name="Freeform 774">
                          <a:extLst>
                            <a:ext uri="{FF2B5EF4-FFF2-40B4-BE49-F238E27FC236}">
                              <a16:creationId xmlns:a16="http://schemas.microsoft.com/office/drawing/2014/main" id="{642C7EDC-D273-7147-901E-326E54310D41}"/>
                            </a:ext>
                          </a:extLst>
                        </p:cNvPr>
                        <p:cNvSpPr/>
                        <p:nvPr/>
                      </p:nvSpPr>
                      <p:spPr>
                        <a:xfrm>
                          <a:off x="3551655" y="2812063"/>
                          <a:ext cx="165708" cy="118305"/>
                        </a:xfrm>
                        <a:custGeom>
                          <a:avLst/>
                          <a:gdLst>
                            <a:gd name="connsiteX0" fmla="*/ 68109 w 623584"/>
                            <a:gd name="connsiteY0" fmla="*/ 9924 h 445200"/>
                            <a:gd name="connsiteX1" fmla="*/ 114214 w 623584"/>
                            <a:gd name="connsiteY1" fmla="*/ 202724 h 445200"/>
                            <a:gd name="connsiteX2" fmla="*/ 76492 w 623584"/>
                            <a:gd name="connsiteY2" fmla="*/ 181767 h 445200"/>
                            <a:gd name="connsiteX3" fmla="*/ 9430 w 623584"/>
                            <a:gd name="connsiteY3" fmla="*/ 315889 h 445200"/>
                            <a:gd name="connsiteX4" fmla="*/ 17813 w 623584"/>
                            <a:gd name="connsiteY4" fmla="*/ 382949 h 445200"/>
                            <a:gd name="connsiteX5" fmla="*/ 168702 w 623584"/>
                            <a:gd name="connsiteY5" fmla="*/ 441627 h 445200"/>
                            <a:gd name="connsiteX6" fmla="*/ 411801 w 623584"/>
                            <a:gd name="connsiteY6" fmla="*/ 424862 h 445200"/>
                            <a:gd name="connsiteX7" fmla="*/ 608796 w 623584"/>
                            <a:gd name="connsiteY7" fmla="*/ 311697 h 445200"/>
                            <a:gd name="connsiteX8" fmla="*/ 587839 w 623584"/>
                            <a:gd name="connsiteY8" fmla="*/ 265593 h 445200"/>
                            <a:gd name="connsiteX9" fmla="*/ 415993 w 623584"/>
                            <a:gd name="connsiteY9" fmla="*/ 156620 h 445200"/>
                            <a:gd name="connsiteX10" fmla="*/ 390845 w 623584"/>
                            <a:gd name="connsiteY10" fmla="*/ 169193 h 445200"/>
                            <a:gd name="connsiteX11" fmla="*/ 357314 w 623584"/>
                            <a:gd name="connsiteY11" fmla="*/ 211106 h 445200"/>
                            <a:gd name="connsiteX12" fmla="*/ 286060 w 623584"/>
                            <a:gd name="connsiteY12" fmla="*/ 185959 h 445200"/>
                            <a:gd name="connsiteX13" fmla="*/ 327974 w 623584"/>
                            <a:gd name="connsiteY13" fmla="*/ 294932 h 445200"/>
                            <a:gd name="connsiteX14" fmla="*/ 244147 w 623584"/>
                            <a:gd name="connsiteY14" fmla="*/ 345228 h 445200"/>
                            <a:gd name="connsiteX15" fmla="*/ 160319 w 623584"/>
                            <a:gd name="connsiteY15" fmla="*/ 299123 h 445200"/>
                            <a:gd name="connsiteX16" fmla="*/ 202233 w 623584"/>
                            <a:gd name="connsiteY16" fmla="*/ 215298 h 445200"/>
                            <a:gd name="connsiteX17" fmla="*/ 244147 w 623584"/>
                            <a:gd name="connsiteY17" fmla="*/ 152428 h 445200"/>
                            <a:gd name="connsiteX18" fmla="*/ 198041 w 623584"/>
                            <a:gd name="connsiteY18" fmla="*/ 93750 h 445200"/>
                            <a:gd name="connsiteX19" fmla="*/ 118405 w 623584"/>
                            <a:gd name="connsiteY19" fmla="*/ 35072 h 445200"/>
                            <a:gd name="connsiteX20" fmla="*/ 68109 w 623584"/>
                            <a:gd name="connsiteY20" fmla="*/ 9924 h 44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23584" h="445200">
                              <a:moveTo>
                                <a:pt x="68109" y="9924"/>
                              </a:moveTo>
                              <a:cubicBezTo>
                                <a:pt x="67410" y="37866"/>
                                <a:pt x="112817" y="174084"/>
                                <a:pt x="114214" y="202724"/>
                              </a:cubicBezTo>
                              <a:cubicBezTo>
                                <a:pt x="115611" y="231364"/>
                                <a:pt x="93956" y="162906"/>
                                <a:pt x="76492" y="181767"/>
                              </a:cubicBezTo>
                              <a:cubicBezTo>
                                <a:pt x="59028" y="200628"/>
                                <a:pt x="19210" y="282359"/>
                                <a:pt x="9430" y="315889"/>
                              </a:cubicBezTo>
                              <a:cubicBezTo>
                                <a:pt x="-350" y="349419"/>
                                <a:pt x="-8732" y="361993"/>
                                <a:pt x="17813" y="382949"/>
                              </a:cubicBezTo>
                              <a:cubicBezTo>
                                <a:pt x="44358" y="403905"/>
                                <a:pt x="103037" y="434641"/>
                                <a:pt x="168702" y="441627"/>
                              </a:cubicBezTo>
                              <a:cubicBezTo>
                                <a:pt x="234367" y="448613"/>
                                <a:pt x="338452" y="446517"/>
                                <a:pt x="411801" y="424862"/>
                              </a:cubicBezTo>
                              <a:cubicBezTo>
                                <a:pt x="485150" y="403207"/>
                                <a:pt x="579456" y="338242"/>
                                <a:pt x="608796" y="311697"/>
                              </a:cubicBezTo>
                              <a:cubicBezTo>
                                <a:pt x="638136" y="285152"/>
                                <a:pt x="619973" y="291439"/>
                                <a:pt x="587839" y="265593"/>
                              </a:cubicBezTo>
                              <a:cubicBezTo>
                                <a:pt x="555705" y="239747"/>
                                <a:pt x="448825" y="172687"/>
                                <a:pt x="415993" y="156620"/>
                              </a:cubicBezTo>
                              <a:cubicBezTo>
                                <a:pt x="383161" y="140553"/>
                                <a:pt x="400625" y="160112"/>
                                <a:pt x="390845" y="169193"/>
                              </a:cubicBezTo>
                              <a:cubicBezTo>
                                <a:pt x="381065" y="178274"/>
                                <a:pt x="374778" y="208312"/>
                                <a:pt x="357314" y="211106"/>
                              </a:cubicBezTo>
                              <a:cubicBezTo>
                                <a:pt x="339850" y="213900"/>
                                <a:pt x="290950" y="171988"/>
                                <a:pt x="286060" y="185959"/>
                              </a:cubicBezTo>
                              <a:cubicBezTo>
                                <a:pt x="281170" y="199930"/>
                                <a:pt x="334960" y="268387"/>
                                <a:pt x="327974" y="294932"/>
                              </a:cubicBezTo>
                              <a:cubicBezTo>
                                <a:pt x="320989" y="321477"/>
                                <a:pt x="272089" y="344530"/>
                                <a:pt x="244147" y="345228"/>
                              </a:cubicBezTo>
                              <a:cubicBezTo>
                                <a:pt x="216205" y="345926"/>
                                <a:pt x="167305" y="320778"/>
                                <a:pt x="160319" y="299123"/>
                              </a:cubicBezTo>
                              <a:cubicBezTo>
                                <a:pt x="153333" y="277468"/>
                                <a:pt x="188262" y="239747"/>
                                <a:pt x="202233" y="215298"/>
                              </a:cubicBezTo>
                              <a:cubicBezTo>
                                <a:pt x="216204" y="190849"/>
                                <a:pt x="244846" y="172686"/>
                                <a:pt x="244147" y="152428"/>
                              </a:cubicBezTo>
                              <a:cubicBezTo>
                                <a:pt x="243448" y="132170"/>
                                <a:pt x="218998" y="113309"/>
                                <a:pt x="198041" y="93750"/>
                              </a:cubicBezTo>
                              <a:cubicBezTo>
                                <a:pt x="177084" y="74191"/>
                                <a:pt x="139362" y="49741"/>
                                <a:pt x="118405" y="35072"/>
                              </a:cubicBezTo>
                              <a:cubicBezTo>
                                <a:pt x="97448" y="20403"/>
                                <a:pt x="68808" y="-18018"/>
                                <a:pt x="68109" y="9924"/>
                              </a:cubicBezTo>
                              <a:close/>
                            </a:path>
                          </a:pathLst>
                        </a:custGeom>
                        <a:solidFill>
                          <a:schemeClr val="tx1">
                            <a:lumMod val="65000"/>
                            <a:lumOff val="3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6" name="Freeform 775">
                          <a:extLst>
                            <a:ext uri="{FF2B5EF4-FFF2-40B4-BE49-F238E27FC236}">
                              <a16:creationId xmlns:a16="http://schemas.microsoft.com/office/drawing/2014/main" id="{8E382A92-62CB-2A4E-8DC5-DE81223BD416}"/>
                            </a:ext>
                          </a:extLst>
                        </p:cNvPr>
                        <p:cNvSpPr/>
                        <p:nvPr/>
                      </p:nvSpPr>
                      <p:spPr>
                        <a:xfrm>
                          <a:off x="3222042" y="2690070"/>
                          <a:ext cx="250300" cy="257642"/>
                        </a:xfrm>
                        <a:custGeom>
                          <a:avLst/>
                          <a:gdLst>
                            <a:gd name="connsiteX0" fmla="*/ 939654 w 941919"/>
                            <a:gd name="connsiteY0" fmla="*/ 259438 h 969545"/>
                            <a:gd name="connsiteX1" fmla="*/ 876784 w 941919"/>
                            <a:gd name="connsiteY1" fmla="*/ 121125 h 969545"/>
                            <a:gd name="connsiteX2" fmla="*/ 746851 w 941919"/>
                            <a:gd name="connsiteY2" fmla="*/ 3769 h 969545"/>
                            <a:gd name="connsiteX3" fmla="*/ 621110 w 941919"/>
                            <a:gd name="connsiteY3" fmla="*/ 37299 h 969545"/>
                            <a:gd name="connsiteX4" fmla="*/ 474412 w 941919"/>
                            <a:gd name="connsiteY4" fmla="*/ 121125 h 969545"/>
                            <a:gd name="connsiteX5" fmla="*/ 403159 w 941919"/>
                            <a:gd name="connsiteY5" fmla="*/ 213334 h 969545"/>
                            <a:gd name="connsiteX6" fmla="*/ 256461 w 941919"/>
                            <a:gd name="connsiteY6" fmla="*/ 301351 h 969545"/>
                            <a:gd name="connsiteX7" fmla="*/ 122337 w 941919"/>
                            <a:gd name="connsiteY7" fmla="*/ 330690 h 969545"/>
                            <a:gd name="connsiteX8" fmla="*/ 787 w 941919"/>
                            <a:gd name="connsiteY8" fmla="*/ 460620 h 969545"/>
                            <a:gd name="connsiteX9" fmla="*/ 76232 w 941919"/>
                            <a:gd name="connsiteY9" fmla="*/ 686949 h 969545"/>
                            <a:gd name="connsiteX10" fmla="*/ 197782 w 941919"/>
                            <a:gd name="connsiteY10" fmla="*/ 766584 h 969545"/>
                            <a:gd name="connsiteX11" fmla="*/ 269035 w 941919"/>
                            <a:gd name="connsiteY11" fmla="*/ 754010 h 969545"/>
                            <a:gd name="connsiteX12" fmla="*/ 382202 w 941919"/>
                            <a:gd name="connsiteY12" fmla="*/ 645037 h 969545"/>
                            <a:gd name="connsiteX13" fmla="*/ 264844 w 941919"/>
                            <a:gd name="connsiteY13" fmla="*/ 754010 h 969545"/>
                            <a:gd name="connsiteX14" fmla="*/ 281609 w 941919"/>
                            <a:gd name="connsiteY14" fmla="*/ 904897 h 969545"/>
                            <a:gd name="connsiteX15" fmla="*/ 390585 w 941919"/>
                            <a:gd name="connsiteY15" fmla="*/ 967766 h 969545"/>
                            <a:gd name="connsiteX16" fmla="*/ 528900 w 941919"/>
                            <a:gd name="connsiteY16" fmla="*/ 842027 h 969545"/>
                            <a:gd name="connsiteX17" fmla="*/ 637876 w 941919"/>
                            <a:gd name="connsiteY17" fmla="*/ 762393 h 969545"/>
                            <a:gd name="connsiteX18" fmla="*/ 771999 w 941919"/>
                            <a:gd name="connsiteY18" fmla="*/ 707906 h 969545"/>
                            <a:gd name="connsiteX19" fmla="*/ 834870 w 941919"/>
                            <a:gd name="connsiteY19" fmla="*/ 598932 h 969545"/>
                            <a:gd name="connsiteX20" fmla="*/ 713320 w 941919"/>
                            <a:gd name="connsiteY20" fmla="*/ 506724 h 969545"/>
                            <a:gd name="connsiteX21" fmla="*/ 709129 w 941919"/>
                            <a:gd name="connsiteY21" fmla="*/ 477385 h 969545"/>
                            <a:gd name="connsiteX22" fmla="*/ 834870 w 941919"/>
                            <a:gd name="connsiteY22" fmla="*/ 494150 h 969545"/>
                            <a:gd name="connsiteX23" fmla="*/ 918697 w 941919"/>
                            <a:gd name="connsiteY23" fmla="*/ 410324 h 969545"/>
                            <a:gd name="connsiteX24" fmla="*/ 939654 w 941919"/>
                            <a:gd name="connsiteY24" fmla="*/ 259438 h 969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41919" h="969545">
                              <a:moveTo>
                                <a:pt x="939654" y="259438"/>
                              </a:moveTo>
                              <a:cubicBezTo>
                                <a:pt x="932669" y="211238"/>
                                <a:pt x="908918" y="163736"/>
                                <a:pt x="876784" y="121125"/>
                              </a:cubicBezTo>
                              <a:cubicBezTo>
                                <a:pt x="844650" y="78514"/>
                                <a:pt x="789463" y="17740"/>
                                <a:pt x="746851" y="3769"/>
                              </a:cubicBezTo>
                              <a:cubicBezTo>
                                <a:pt x="704239" y="-10202"/>
                                <a:pt x="666516" y="17740"/>
                                <a:pt x="621110" y="37299"/>
                              </a:cubicBezTo>
                              <a:cubicBezTo>
                                <a:pt x="575703" y="56858"/>
                                <a:pt x="510737" y="91786"/>
                                <a:pt x="474412" y="121125"/>
                              </a:cubicBezTo>
                              <a:cubicBezTo>
                                <a:pt x="438087" y="150464"/>
                                <a:pt x="439484" y="183296"/>
                                <a:pt x="403159" y="213334"/>
                              </a:cubicBezTo>
                              <a:cubicBezTo>
                                <a:pt x="366834" y="243372"/>
                                <a:pt x="303265" y="281792"/>
                                <a:pt x="256461" y="301351"/>
                              </a:cubicBezTo>
                              <a:cubicBezTo>
                                <a:pt x="209657" y="320910"/>
                                <a:pt x="164949" y="304145"/>
                                <a:pt x="122337" y="330690"/>
                              </a:cubicBezTo>
                              <a:cubicBezTo>
                                <a:pt x="79725" y="357235"/>
                                <a:pt x="8471" y="401244"/>
                                <a:pt x="787" y="460620"/>
                              </a:cubicBezTo>
                              <a:cubicBezTo>
                                <a:pt x="-6897" y="519996"/>
                                <a:pt x="43399" y="635955"/>
                                <a:pt x="76232" y="686949"/>
                              </a:cubicBezTo>
                              <a:cubicBezTo>
                                <a:pt x="109064" y="737943"/>
                                <a:pt x="165648" y="755407"/>
                                <a:pt x="197782" y="766584"/>
                              </a:cubicBezTo>
                              <a:cubicBezTo>
                                <a:pt x="229916" y="777761"/>
                                <a:pt x="238298" y="774268"/>
                                <a:pt x="269035" y="754010"/>
                              </a:cubicBezTo>
                              <a:cubicBezTo>
                                <a:pt x="299772" y="733752"/>
                                <a:pt x="382900" y="645037"/>
                                <a:pt x="382202" y="645037"/>
                              </a:cubicBezTo>
                              <a:cubicBezTo>
                                <a:pt x="381504" y="645037"/>
                                <a:pt x="281609" y="710700"/>
                                <a:pt x="264844" y="754010"/>
                              </a:cubicBezTo>
                              <a:cubicBezTo>
                                <a:pt x="248079" y="797320"/>
                                <a:pt x="260652" y="869271"/>
                                <a:pt x="281609" y="904897"/>
                              </a:cubicBezTo>
                              <a:cubicBezTo>
                                <a:pt x="302566" y="940523"/>
                                <a:pt x="349370" y="978244"/>
                                <a:pt x="390585" y="967766"/>
                              </a:cubicBezTo>
                              <a:cubicBezTo>
                                <a:pt x="431800" y="957288"/>
                                <a:pt x="487685" y="876256"/>
                                <a:pt x="528900" y="842027"/>
                              </a:cubicBezTo>
                              <a:cubicBezTo>
                                <a:pt x="570115" y="807798"/>
                                <a:pt x="597360" y="784746"/>
                                <a:pt x="637876" y="762393"/>
                              </a:cubicBezTo>
                              <a:cubicBezTo>
                                <a:pt x="678392" y="740040"/>
                                <a:pt x="739167" y="735150"/>
                                <a:pt x="771999" y="707906"/>
                              </a:cubicBezTo>
                              <a:cubicBezTo>
                                <a:pt x="804831" y="680663"/>
                                <a:pt x="844650" y="632462"/>
                                <a:pt x="834870" y="598932"/>
                              </a:cubicBezTo>
                              <a:cubicBezTo>
                                <a:pt x="825090" y="565402"/>
                                <a:pt x="734277" y="526982"/>
                                <a:pt x="713320" y="506724"/>
                              </a:cubicBezTo>
                              <a:cubicBezTo>
                                <a:pt x="692363" y="486466"/>
                                <a:pt x="688871" y="479481"/>
                                <a:pt x="709129" y="477385"/>
                              </a:cubicBezTo>
                              <a:cubicBezTo>
                                <a:pt x="729387" y="475289"/>
                                <a:pt x="799942" y="505327"/>
                                <a:pt x="834870" y="494150"/>
                              </a:cubicBezTo>
                              <a:cubicBezTo>
                                <a:pt x="869798" y="482973"/>
                                <a:pt x="900534" y="450840"/>
                                <a:pt x="918697" y="410324"/>
                              </a:cubicBezTo>
                              <a:cubicBezTo>
                                <a:pt x="936860" y="369808"/>
                                <a:pt x="946639" y="307638"/>
                                <a:pt x="939654" y="259438"/>
                              </a:cubicBezTo>
                              <a:close/>
                            </a:path>
                          </a:pathLst>
                        </a:custGeom>
                        <a:solidFill>
                          <a:schemeClr val="bg1">
                            <a:lumMod val="7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7" name="Freeform 776">
                          <a:extLst>
                            <a:ext uri="{FF2B5EF4-FFF2-40B4-BE49-F238E27FC236}">
                              <a16:creationId xmlns:a16="http://schemas.microsoft.com/office/drawing/2014/main" id="{7E304A9B-F49A-7644-A92A-D14E868CA0A8}"/>
                            </a:ext>
                          </a:extLst>
                        </p:cNvPr>
                        <p:cNvSpPr/>
                        <p:nvPr/>
                      </p:nvSpPr>
                      <p:spPr>
                        <a:xfrm>
                          <a:off x="3301861" y="2693875"/>
                          <a:ext cx="357237" cy="316944"/>
                        </a:xfrm>
                        <a:custGeom>
                          <a:avLst/>
                          <a:gdLst>
                            <a:gd name="connsiteX0" fmla="*/ 23150 w 1344341"/>
                            <a:gd name="connsiteY0" fmla="*/ 1033083 h 1192708"/>
                            <a:gd name="connsiteX1" fmla="*/ 23150 w 1344341"/>
                            <a:gd name="connsiteY1" fmla="*/ 1129482 h 1192708"/>
                            <a:gd name="connsiteX2" fmla="*/ 81829 w 1344341"/>
                            <a:gd name="connsiteY2" fmla="*/ 1183969 h 1192708"/>
                            <a:gd name="connsiteX3" fmla="*/ 169848 w 1344341"/>
                            <a:gd name="connsiteY3" fmla="*/ 1183969 h 1192708"/>
                            <a:gd name="connsiteX4" fmla="*/ 329120 w 1344341"/>
                            <a:gd name="connsiteY4" fmla="*/ 1100143 h 1192708"/>
                            <a:gd name="connsiteX5" fmla="*/ 605750 w 1344341"/>
                            <a:gd name="connsiteY5" fmla="*/ 936683 h 1192708"/>
                            <a:gd name="connsiteX6" fmla="*/ 647664 w 1344341"/>
                            <a:gd name="connsiteY6" fmla="*/ 878005 h 1192708"/>
                            <a:gd name="connsiteX7" fmla="*/ 840467 w 1344341"/>
                            <a:gd name="connsiteY7" fmla="*/ 878005 h 1192708"/>
                            <a:gd name="connsiteX8" fmla="*/ 928486 w 1344341"/>
                            <a:gd name="connsiteY8" fmla="*/ 756457 h 1192708"/>
                            <a:gd name="connsiteX9" fmla="*/ 982974 w 1344341"/>
                            <a:gd name="connsiteY9" fmla="*/ 689397 h 1192708"/>
                            <a:gd name="connsiteX10" fmla="*/ 949443 w 1344341"/>
                            <a:gd name="connsiteY10" fmla="*/ 559467 h 1192708"/>
                            <a:gd name="connsiteX11" fmla="*/ 941060 w 1344341"/>
                            <a:gd name="connsiteY11" fmla="*/ 492406 h 1192708"/>
                            <a:gd name="connsiteX12" fmla="*/ 1029079 w 1344341"/>
                            <a:gd name="connsiteY12" fmla="*/ 626527 h 1192708"/>
                            <a:gd name="connsiteX13" fmla="*/ 1024887 w 1344341"/>
                            <a:gd name="connsiteY13" fmla="*/ 551084 h 1192708"/>
                            <a:gd name="connsiteX14" fmla="*/ 1003931 w 1344341"/>
                            <a:gd name="connsiteY14" fmla="*/ 475641 h 1192708"/>
                            <a:gd name="connsiteX15" fmla="*/ 1058418 w 1344341"/>
                            <a:gd name="connsiteY15" fmla="*/ 437919 h 1192708"/>
                            <a:gd name="connsiteX16" fmla="*/ 1167394 w 1344341"/>
                            <a:gd name="connsiteY16" fmla="*/ 504980 h 1192708"/>
                            <a:gd name="connsiteX17" fmla="*/ 1159011 w 1344341"/>
                            <a:gd name="connsiteY17" fmla="*/ 626527 h 1192708"/>
                            <a:gd name="connsiteX18" fmla="*/ 1096141 w 1344341"/>
                            <a:gd name="connsiteY18" fmla="*/ 739692 h 1192708"/>
                            <a:gd name="connsiteX19" fmla="*/ 1171585 w 1344341"/>
                            <a:gd name="connsiteY19" fmla="*/ 773222 h 1192708"/>
                            <a:gd name="connsiteX20" fmla="*/ 1247030 w 1344341"/>
                            <a:gd name="connsiteY20" fmla="*/ 731310 h 1192708"/>
                            <a:gd name="connsiteX21" fmla="*/ 1200925 w 1344341"/>
                            <a:gd name="connsiteY21" fmla="*/ 655866 h 1192708"/>
                            <a:gd name="connsiteX22" fmla="*/ 1213499 w 1344341"/>
                            <a:gd name="connsiteY22" fmla="*/ 580423 h 1192708"/>
                            <a:gd name="connsiteX23" fmla="*/ 1263796 w 1344341"/>
                            <a:gd name="connsiteY23" fmla="*/ 655866 h 1192708"/>
                            <a:gd name="connsiteX24" fmla="*/ 1309901 w 1344341"/>
                            <a:gd name="connsiteY24" fmla="*/ 580423 h 1192708"/>
                            <a:gd name="connsiteX25" fmla="*/ 1267987 w 1344341"/>
                            <a:gd name="connsiteY25" fmla="*/ 525936 h 1192708"/>
                            <a:gd name="connsiteX26" fmla="*/ 1255413 w 1344341"/>
                            <a:gd name="connsiteY26" fmla="*/ 429537 h 1192708"/>
                            <a:gd name="connsiteX27" fmla="*/ 1330858 w 1344341"/>
                            <a:gd name="connsiteY27" fmla="*/ 400198 h 1192708"/>
                            <a:gd name="connsiteX28" fmla="*/ 1335049 w 1344341"/>
                            <a:gd name="connsiteY28" fmla="*/ 307989 h 1192708"/>
                            <a:gd name="connsiteX29" fmla="*/ 1234456 w 1344341"/>
                            <a:gd name="connsiteY29" fmla="*/ 261885 h 1192708"/>
                            <a:gd name="connsiteX30" fmla="*/ 1133863 w 1344341"/>
                            <a:gd name="connsiteY30" fmla="*/ 215781 h 1192708"/>
                            <a:gd name="connsiteX31" fmla="*/ 1171585 w 1344341"/>
                            <a:gd name="connsiteY31" fmla="*/ 190633 h 1192708"/>
                            <a:gd name="connsiteX32" fmla="*/ 1247030 w 1344341"/>
                            <a:gd name="connsiteY32" fmla="*/ 240929 h 1192708"/>
                            <a:gd name="connsiteX33" fmla="*/ 1263796 w 1344341"/>
                            <a:gd name="connsiteY33" fmla="*/ 144529 h 1192708"/>
                            <a:gd name="connsiteX34" fmla="*/ 1070993 w 1344341"/>
                            <a:gd name="connsiteY34" fmla="*/ 6216 h 1192708"/>
                            <a:gd name="connsiteX35" fmla="*/ 848850 w 1344341"/>
                            <a:gd name="connsiteY35" fmla="*/ 31364 h 1192708"/>
                            <a:gd name="connsiteX36" fmla="*/ 827893 w 1344341"/>
                            <a:gd name="connsiteY36" fmla="*/ 98425 h 1192708"/>
                            <a:gd name="connsiteX37" fmla="*/ 962017 w 1344341"/>
                            <a:gd name="connsiteY37" fmla="*/ 127764 h 1192708"/>
                            <a:gd name="connsiteX38" fmla="*/ 924295 w 1344341"/>
                            <a:gd name="connsiteY38" fmla="*/ 219972 h 1192708"/>
                            <a:gd name="connsiteX39" fmla="*/ 815319 w 1344341"/>
                            <a:gd name="connsiteY39" fmla="*/ 282841 h 1192708"/>
                            <a:gd name="connsiteX40" fmla="*/ 656047 w 1344341"/>
                            <a:gd name="connsiteY40" fmla="*/ 408580 h 1192708"/>
                            <a:gd name="connsiteX41" fmla="*/ 484201 w 1344341"/>
                            <a:gd name="connsiteY41" fmla="*/ 630719 h 1192708"/>
                            <a:gd name="connsiteX42" fmla="*/ 404565 w 1344341"/>
                            <a:gd name="connsiteY42" fmla="*/ 764840 h 1192708"/>
                            <a:gd name="connsiteX43" fmla="*/ 303972 w 1344341"/>
                            <a:gd name="connsiteY43" fmla="*/ 798370 h 1192708"/>
                            <a:gd name="connsiteX44" fmla="*/ 23150 w 1344341"/>
                            <a:gd name="connsiteY44" fmla="*/ 1033083 h 119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344341" h="1192708">
                              <a:moveTo>
                                <a:pt x="23150" y="1033083"/>
                              </a:moveTo>
                              <a:cubicBezTo>
                                <a:pt x="-23654" y="1088268"/>
                                <a:pt x="13370" y="1104334"/>
                                <a:pt x="23150" y="1129482"/>
                              </a:cubicBezTo>
                              <a:cubicBezTo>
                                <a:pt x="32930" y="1154630"/>
                                <a:pt x="57379" y="1174888"/>
                                <a:pt x="81829" y="1183969"/>
                              </a:cubicBezTo>
                              <a:cubicBezTo>
                                <a:pt x="106279" y="1193050"/>
                                <a:pt x="128633" y="1197940"/>
                                <a:pt x="169848" y="1183969"/>
                              </a:cubicBezTo>
                              <a:cubicBezTo>
                                <a:pt x="211063" y="1169998"/>
                                <a:pt x="256470" y="1141357"/>
                                <a:pt x="329120" y="1100143"/>
                              </a:cubicBezTo>
                              <a:cubicBezTo>
                                <a:pt x="401770" y="1058929"/>
                                <a:pt x="552659" y="973706"/>
                                <a:pt x="605750" y="936683"/>
                              </a:cubicBezTo>
                              <a:cubicBezTo>
                                <a:pt x="658841" y="899660"/>
                                <a:pt x="608544" y="887785"/>
                                <a:pt x="647664" y="878005"/>
                              </a:cubicBezTo>
                              <a:cubicBezTo>
                                <a:pt x="686784" y="868225"/>
                                <a:pt x="793663" y="898263"/>
                                <a:pt x="840467" y="878005"/>
                              </a:cubicBezTo>
                              <a:cubicBezTo>
                                <a:pt x="887271" y="857747"/>
                                <a:pt x="904735" y="787892"/>
                                <a:pt x="928486" y="756457"/>
                              </a:cubicBezTo>
                              <a:cubicBezTo>
                                <a:pt x="952237" y="725022"/>
                                <a:pt x="979481" y="722228"/>
                                <a:pt x="982974" y="689397"/>
                              </a:cubicBezTo>
                              <a:cubicBezTo>
                                <a:pt x="986467" y="656566"/>
                                <a:pt x="956429" y="592299"/>
                                <a:pt x="949443" y="559467"/>
                              </a:cubicBezTo>
                              <a:cubicBezTo>
                                <a:pt x="942457" y="526635"/>
                                <a:pt x="927788" y="481229"/>
                                <a:pt x="941060" y="492406"/>
                              </a:cubicBezTo>
                              <a:cubicBezTo>
                                <a:pt x="954332" y="503583"/>
                                <a:pt x="1015108" y="616747"/>
                                <a:pt x="1029079" y="626527"/>
                              </a:cubicBezTo>
                              <a:cubicBezTo>
                                <a:pt x="1043050" y="636307"/>
                                <a:pt x="1029078" y="576232"/>
                                <a:pt x="1024887" y="551084"/>
                              </a:cubicBezTo>
                              <a:cubicBezTo>
                                <a:pt x="1020696" y="525936"/>
                                <a:pt x="998342" y="494502"/>
                                <a:pt x="1003931" y="475641"/>
                              </a:cubicBezTo>
                              <a:cubicBezTo>
                                <a:pt x="1009520" y="456780"/>
                                <a:pt x="1031174" y="433029"/>
                                <a:pt x="1058418" y="437919"/>
                              </a:cubicBezTo>
                              <a:cubicBezTo>
                                <a:pt x="1085662" y="442809"/>
                                <a:pt x="1150629" y="473545"/>
                                <a:pt x="1167394" y="504980"/>
                              </a:cubicBezTo>
                              <a:cubicBezTo>
                                <a:pt x="1184159" y="536415"/>
                                <a:pt x="1170886" y="587408"/>
                                <a:pt x="1159011" y="626527"/>
                              </a:cubicBezTo>
                              <a:cubicBezTo>
                                <a:pt x="1147136" y="665646"/>
                                <a:pt x="1094045" y="715243"/>
                                <a:pt x="1096141" y="739692"/>
                              </a:cubicBezTo>
                              <a:cubicBezTo>
                                <a:pt x="1098237" y="764141"/>
                                <a:pt x="1146437" y="774619"/>
                                <a:pt x="1171585" y="773222"/>
                              </a:cubicBezTo>
                              <a:cubicBezTo>
                                <a:pt x="1196733" y="771825"/>
                                <a:pt x="1242140" y="750869"/>
                                <a:pt x="1247030" y="731310"/>
                              </a:cubicBezTo>
                              <a:cubicBezTo>
                                <a:pt x="1251920" y="711751"/>
                                <a:pt x="1206513" y="681014"/>
                                <a:pt x="1200925" y="655866"/>
                              </a:cubicBezTo>
                              <a:cubicBezTo>
                                <a:pt x="1195337" y="630718"/>
                                <a:pt x="1203021" y="580423"/>
                                <a:pt x="1213499" y="580423"/>
                              </a:cubicBezTo>
                              <a:cubicBezTo>
                                <a:pt x="1223977" y="580423"/>
                                <a:pt x="1247729" y="655866"/>
                                <a:pt x="1263796" y="655866"/>
                              </a:cubicBezTo>
                              <a:cubicBezTo>
                                <a:pt x="1279863" y="655866"/>
                                <a:pt x="1309203" y="602078"/>
                                <a:pt x="1309901" y="580423"/>
                              </a:cubicBezTo>
                              <a:cubicBezTo>
                                <a:pt x="1310599" y="558768"/>
                                <a:pt x="1277068" y="551084"/>
                                <a:pt x="1267987" y="525936"/>
                              </a:cubicBezTo>
                              <a:cubicBezTo>
                                <a:pt x="1258906" y="500788"/>
                                <a:pt x="1244935" y="450493"/>
                                <a:pt x="1255413" y="429537"/>
                              </a:cubicBezTo>
                              <a:cubicBezTo>
                                <a:pt x="1265891" y="408581"/>
                                <a:pt x="1317585" y="420456"/>
                                <a:pt x="1330858" y="400198"/>
                              </a:cubicBezTo>
                              <a:cubicBezTo>
                                <a:pt x="1344131" y="379940"/>
                                <a:pt x="1351116" y="331041"/>
                                <a:pt x="1335049" y="307989"/>
                              </a:cubicBezTo>
                              <a:cubicBezTo>
                                <a:pt x="1318982" y="284937"/>
                                <a:pt x="1234456" y="261885"/>
                                <a:pt x="1234456" y="261885"/>
                              </a:cubicBezTo>
                              <a:cubicBezTo>
                                <a:pt x="1200925" y="246517"/>
                                <a:pt x="1144341" y="227656"/>
                                <a:pt x="1133863" y="215781"/>
                              </a:cubicBezTo>
                              <a:cubicBezTo>
                                <a:pt x="1123385" y="203906"/>
                                <a:pt x="1152724" y="186442"/>
                                <a:pt x="1171585" y="190633"/>
                              </a:cubicBezTo>
                              <a:cubicBezTo>
                                <a:pt x="1190446" y="194824"/>
                                <a:pt x="1231662" y="248613"/>
                                <a:pt x="1247030" y="240929"/>
                              </a:cubicBezTo>
                              <a:cubicBezTo>
                                <a:pt x="1262398" y="233245"/>
                                <a:pt x="1293135" y="183648"/>
                                <a:pt x="1263796" y="144529"/>
                              </a:cubicBezTo>
                              <a:cubicBezTo>
                                <a:pt x="1234457" y="105410"/>
                                <a:pt x="1140151" y="25077"/>
                                <a:pt x="1070993" y="6216"/>
                              </a:cubicBezTo>
                              <a:cubicBezTo>
                                <a:pt x="1001835" y="-12645"/>
                                <a:pt x="889367" y="15996"/>
                                <a:pt x="848850" y="31364"/>
                              </a:cubicBezTo>
                              <a:cubicBezTo>
                                <a:pt x="808333" y="46732"/>
                                <a:pt x="809032" y="82358"/>
                                <a:pt x="827893" y="98425"/>
                              </a:cubicBezTo>
                              <a:cubicBezTo>
                                <a:pt x="846754" y="114492"/>
                                <a:pt x="945950" y="107506"/>
                                <a:pt x="962017" y="127764"/>
                              </a:cubicBezTo>
                              <a:cubicBezTo>
                                <a:pt x="978084" y="148022"/>
                                <a:pt x="948745" y="194126"/>
                                <a:pt x="924295" y="219972"/>
                              </a:cubicBezTo>
                              <a:cubicBezTo>
                                <a:pt x="899845" y="245818"/>
                                <a:pt x="860027" y="251406"/>
                                <a:pt x="815319" y="282841"/>
                              </a:cubicBezTo>
                              <a:cubicBezTo>
                                <a:pt x="770611" y="314276"/>
                                <a:pt x="711233" y="350600"/>
                                <a:pt x="656047" y="408580"/>
                              </a:cubicBezTo>
                              <a:cubicBezTo>
                                <a:pt x="600861" y="466560"/>
                                <a:pt x="526115" y="571342"/>
                                <a:pt x="484201" y="630719"/>
                              </a:cubicBezTo>
                              <a:cubicBezTo>
                                <a:pt x="442287" y="690096"/>
                                <a:pt x="434603" y="736898"/>
                                <a:pt x="404565" y="764840"/>
                              </a:cubicBezTo>
                              <a:cubicBezTo>
                                <a:pt x="374527" y="792782"/>
                                <a:pt x="368938" y="752964"/>
                                <a:pt x="303972" y="798370"/>
                              </a:cubicBezTo>
                              <a:cubicBezTo>
                                <a:pt x="239006" y="843776"/>
                                <a:pt x="69954" y="977898"/>
                                <a:pt x="23150" y="1033083"/>
                              </a:cubicBezTo>
                              <a:close/>
                            </a:path>
                          </a:pathLst>
                        </a:custGeom>
                        <a:solidFill>
                          <a:schemeClr val="bg1">
                            <a:lumMod val="9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8" name="Freeform 777">
                          <a:extLst>
                            <a:ext uri="{FF2B5EF4-FFF2-40B4-BE49-F238E27FC236}">
                              <a16:creationId xmlns:a16="http://schemas.microsoft.com/office/drawing/2014/main" id="{81539FCE-402E-1949-B9CC-6EC4F7C91885}"/>
                            </a:ext>
                          </a:extLst>
                        </p:cNvPr>
                        <p:cNvSpPr/>
                        <p:nvPr/>
                      </p:nvSpPr>
                      <p:spPr>
                        <a:xfrm>
                          <a:off x="3457006" y="2645104"/>
                          <a:ext cx="297933" cy="133724"/>
                        </a:xfrm>
                        <a:custGeom>
                          <a:avLst/>
                          <a:gdLst>
                            <a:gd name="connsiteX0" fmla="*/ 332079 w 1121170"/>
                            <a:gd name="connsiteY0" fmla="*/ 374166 h 503225"/>
                            <a:gd name="connsiteX1" fmla="*/ 302739 w 1121170"/>
                            <a:gd name="connsiteY1" fmla="*/ 311297 h 503225"/>
                            <a:gd name="connsiteX2" fmla="*/ 231486 w 1121170"/>
                            <a:gd name="connsiteY2" fmla="*/ 340636 h 503225"/>
                            <a:gd name="connsiteX3" fmla="*/ 47066 w 1121170"/>
                            <a:gd name="connsiteY3" fmla="*/ 319679 h 503225"/>
                            <a:gd name="connsiteX4" fmla="*/ 961 w 1121170"/>
                            <a:gd name="connsiteY4" fmla="*/ 252619 h 503225"/>
                            <a:gd name="connsiteX5" fmla="*/ 34491 w 1121170"/>
                            <a:gd name="connsiteY5" fmla="*/ 152028 h 503225"/>
                            <a:gd name="connsiteX6" fmla="*/ 227295 w 1121170"/>
                            <a:gd name="connsiteY6" fmla="*/ 26289 h 503225"/>
                            <a:gd name="connsiteX7" fmla="*/ 545839 w 1121170"/>
                            <a:gd name="connsiteY7" fmla="*/ 1141 h 503225"/>
                            <a:gd name="connsiteX8" fmla="*/ 876957 w 1121170"/>
                            <a:gd name="connsiteY8" fmla="*/ 47245 h 503225"/>
                            <a:gd name="connsiteX9" fmla="*/ 1073952 w 1121170"/>
                            <a:gd name="connsiteY9" fmla="*/ 240045 h 503225"/>
                            <a:gd name="connsiteX10" fmla="*/ 1120057 w 1121170"/>
                            <a:gd name="connsiteY10" fmla="*/ 361592 h 503225"/>
                            <a:gd name="connsiteX11" fmla="*/ 1044612 w 1121170"/>
                            <a:gd name="connsiteY11" fmla="*/ 487331 h 503225"/>
                            <a:gd name="connsiteX12" fmla="*/ 864383 w 1121170"/>
                            <a:gd name="connsiteY12" fmla="*/ 499905 h 503225"/>
                            <a:gd name="connsiteX13" fmla="*/ 772173 w 1121170"/>
                            <a:gd name="connsiteY13" fmla="*/ 499905 h 503225"/>
                            <a:gd name="connsiteX14" fmla="*/ 885340 w 1121170"/>
                            <a:gd name="connsiteY14" fmla="*/ 462183 h 503225"/>
                            <a:gd name="connsiteX15" fmla="*/ 948210 w 1121170"/>
                            <a:gd name="connsiteY15" fmla="*/ 357401 h 503225"/>
                            <a:gd name="connsiteX16" fmla="*/ 860192 w 1121170"/>
                            <a:gd name="connsiteY16" fmla="*/ 223280 h 503225"/>
                            <a:gd name="connsiteX17" fmla="*/ 675771 w 1121170"/>
                            <a:gd name="connsiteY17" fmla="*/ 135262 h 503225"/>
                            <a:gd name="connsiteX18" fmla="*/ 646432 w 1121170"/>
                            <a:gd name="connsiteY18" fmla="*/ 131071 h 503225"/>
                            <a:gd name="connsiteX19" fmla="*/ 759599 w 1121170"/>
                            <a:gd name="connsiteY19" fmla="*/ 261001 h 503225"/>
                            <a:gd name="connsiteX20" fmla="*/ 776364 w 1121170"/>
                            <a:gd name="connsiteY20" fmla="*/ 390931 h 503225"/>
                            <a:gd name="connsiteX21" fmla="*/ 721876 w 1121170"/>
                            <a:gd name="connsiteY21" fmla="*/ 449609 h 503225"/>
                            <a:gd name="connsiteX22" fmla="*/ 705111 w 1121170"/>
                            <a:gd name="connsiteY22" fmla="*/ 319679 h 503225"/>
                            <a:gd name="connsiteX23" fmla="*/ 537456 w 1121170"/>
                            <a:gd name="connsiteY23" fmla="*/ 185558 h 503225"/>
                            <a:gd name="connsiteX24" fmla="*/ 332079 w 1121170"/>
                            <a:gd name="connsiteY24" fmla="*/ 152028 h 503225"/>
                            <a:gd name="connsiteX25" fmla="*/ 197955 w 1121170"/>
                            <a:gd name="connsiteY25" fmla="*/ 240045 h 503225"/>
                            <a:gd name="connsiteX26" fmla="*/ 189572 w 1121170"/>
                            <a:gd name="connsiteY26" fmla="*/ 290340 h 503225"/>
                            <a:gd name="connsiteX27" fmla="*/ 260826 w 1121170"/>
                            <a:gd name="connsiteY27" fmla="*/ 328062 h 503225"/>
                            <a:gd name="connsiteX28" fmla="*/ 319505 w 1121170"/>
                            <a:gd name="connsiteY28" fmla="*/ 315488 h 503225"/>
                            <a:gd name="connsiteX29" fmla="*/ 332079 w 1121170"/>
                            <a:gd name="connsiteY29" fmla="*/ 374166 h 50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121170" h="503225">
                              <a:moveTo>
                                <a:pt x="332079" y="374166"/>
                              </a:moveTo>
                              <a:cubicBezTo>
                                <a:pt x="329285" y="373467"/>
                                <a:pt x="319504" y="316885"/>
                                <a:pt x="302739" y="311297"/>
                              </a:cubicBezTo>
                              <a:cubicBezTo>
                                <a:pt x="285973" y="305709"/>
                                <a:pt x="274098" y="339239"/>
                                <a:pt x="231486" y="340636"/>
                              </a:cubicBezTo>
                              <a:cubicBezTo>
                                <a:pt x="188874" y="342033"/>
                                <a:pt x="85487" y="334348"/>
                                <a:pt x="47066" y="319679"/>
                              </a:cubicBezTo>
                              <a:cubicBezTo>
                                <a:pt x="8645" y="305010"/>
                                <a:pt x="3057" y="280561"/>
                                <a:pt x="961" y="252619"/>
                              </a:cubicBezTo>
                              <a:cubicBezTo>
                                <a:pt x="-1135" y="224677"/>
                                <a:pt x="-3231" y="189750"/>
                                <a:pt x="34491" y="152028"/>
                              </a:cubicBezTo>
                              <a:cubicBezTo>
                                <a:pt x="72213" y="114306"/>
                                <a:pt x="142070" y="51437"/>
                                <a:pt x="227295" y="26289"/>
                              </a:cubicBezTo>
                              <a:cubicBezTo>
                                <a:pt x="312520" y="1141"/>
                                <a:pt x="437562" y="-2352"/>
                                <a:pt x="545839" y="1141"/>
                              </a:cubicBezTo>
                              <a:cubicBezTo>
                                <a:pt x="654116" y="4634"/>
                                <a:pt x="788938" y="7428"/>
                                <a:pt x="876957" y="47245"/>
                              </a:cubicBezTo>
                              <a:cubicBezTo>
                                <a:pt x="964976" y="87062"/>
                                <a:pt x="1033435" y="187654"/>
                                <a:pt x="1073952" y="240045"/>
                              </a:cubicBezTo>
                              <a:cubicBezTo>
                                <a:pt x="1114469" y="292436"/>
                                <a:pt x="1124947" y="320378"/>
                                <a:pt x="1120057" y="361592"/>
                              </a:cubicBezTo>
                              <a:cubicBezTo>
                                <a:pt x="1115167" y="402806"/>
                                <a:pt x="1087224" y="464279"/>
                                <a:pt x="1044612" y="487331"/>
                              </a:cubicBezTo>
                              <a:cubicBezTo>
                                <a:pt x="1002000" y="510383"/>
                                <a:pt x="909789" y="497809"/>
                                <a:pt x="864383" y="499905"/>
                              </a:cubicBezTo>
                              <a:cubicBezTo>
                                <a:pt x="818977" y="502001"/>
                                <a:pt x="768680" y="506192"/>
                                <a:pt x="772173" y="499905"/>
                              </a:cubicBezTo>
                              <a:cubicBezTo>
                                <a:pt x="775666" y="493618"/>
                                <a:pt x="856001" y="485934"/>
                                <a:pt x="885340" y="462183"/>
                              </a:cubicBezTo>
                              <a:cubicBezTo>
                                <a:pt x="914679" y="438432"/>
                                <a:pt x="952401" y="397218"/>
                                <a:pt x="948210" y="357401"/>
                              </a:cubicBezTo>
                              <a:cubicBezTo>
                                <a:pt x="944019" y="317584"/>
                                <a:pt x="905598" y="260303"/>
                                <a:pt x="860192" y="223280"/>
                              </a:cubicBezTo>
                              <a:cubicBezTo>
                                <a:pt x="814786" y="186257"/>
                                <a:pt x="711398" y="150630"/>
                                <a:pt x="675771" y="135262"/>
                              </a:cubicBezTo>
                              <a:cubicBezTo>
                                <a:pt x="640144" y="119894"/>
                                <a:pt x="632461" y="110115"/>
                                <a:pt x="646432" y="131071"/>
                              </a:cubicBezTo>
                              <a:cubicBezTo>
                                <a:pt x="660403" y="152027"/>
                                <a:pt x="737944" y="217691"/>
                                <a:pt x="759599" y="261001"/>
                              </a:cubicBezTo>
                              <a:cubicBezTo>
                                <a:pt x="781254" y="304311"/>
                                <a:pt x="782651" y="359496"/>
                                <a:pt x="776364" y="390931"/>
                              </a:cubicBezTo>
                              <a:cubicBezTo>
                                <a:pt x="770077" y="422366"/>
                                <a:pt x="733751" y="461484"/>
                                <a:pt x="721876" y="449609"/>
                              </a:cubicBezTo>
                              <a:cubicBezTo>
                                <a:pt x="710001" y="437734"/>
                                <a:pt x="735848" y="363687"/>
                                <a:pt x="705111" y="319679"/>
                              </a:cubicBezTo>
                              <a:cubicBezTo>
                                <a:pt x="674374" y="275671"/>
                                <a:pt x="599628" y="213500"/>
                                <a:pt x="537456" y="185558"/>
                              </a:cubicBezTo>
                              <a:cubicBezTo>
                                <a:pt x="475284" y="157616"/>
                                <a:pt x="388663" y="142947"/>
                                <a:pt x="332079" y="152028"/>
                              </a:cubicBezTo>
                              <a:cubicBezTo>
                                <a:pt x="275495" y="161109"/>
                                <a:pt x="221706" y="216993"/>
                                <a:pt x="197955" y="240045"/>
                              </a:cubicBezTo>
                              <a:cubicBezTo>
                                <a:pt x="174204" y="263097"/>
                                <a:pt x="179093" y="275670"/>
                                <a:pt x="189572" y="290340"/>
                              </a:cubicBezTo>
                              <a:cubicBezTo>
                                <a:pt x="200050" y="305009"/>
                                <a:pt x="239170" y="323871"/>
                                <a:pt x="260826" y="328062"/>
                              </a:cubicBezTo>
                              <a:cubicBezTo>
                                <a:pt x="282481" y="332253"/>
                                <a:pt x="309725" y="310598"/>
                                <a:pt x="319505" y="315488"/>
                              </a:cubicBezTo>
                              <a:cubicBezTo>
                                <a:pt x="329285" y="320378"/>
                                <a:pt x="334873" y="374865"/>
                                <a:pt x="332079" y="374166"/>
                              </a:cubicBezTo>
                              <a:close/>
                            </a:path>
                          </a:pathLst>
                        </a:custGeom>
                        <a:solidFill>
                          <a:schemeClr val="bg1">
                            <a:lumMod val="9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9" name="Freeform 778">
                          <a:extLst>
                            <a:ext uri="{FF2B5EF4-FFF2-40B4-BE49-F238E27FC236}">
                              <a16:creationId xmlns:a16="http://schemas.microsoft.com/office/drawing/2014/main" id="{005A18FD-17EF-144F-9AA9-197691E6A985}"/>
                            </a:ext>
                          </a:extLst>
                        </p:cNvPr>
                        <p:cNvSpPr/>
                        <p:nvPr/>
                      </p:nvSpPr>
                      <p:spPr>
                        <a:xfrm>
                          <a:off x="3202200" y="2434819"/>
                          <a:ext cx="710217" cy="456186"/>
                        </a:xfrm>
                        <a:custGeom>
                          <a:avLst/>
                          <a:gdLst>
                            <a:gd name="connsiteX0" fmla="*/ 1823257 w 2672660"/>
                            <a:gd name="connsiteY0" fmla="*/ 1295430 h 1716697"/>
                            <a:gd name="connsiteX1" fmla="*/ 1722664 w 2672660"/>
                            <a:gd name="connsiteY1" fmla="*/ 1354108 h 1716697"/>
                            <a:gd name="connsiteX2" fmla="*/ 1684942 w 2672660"/>
                            <a:gd name="connsiteY2" fmla="*/ 1429551 h 1716697"/>
                            <a:gd name="connsiteX3" fmla="*/ 1693324 w 2672660"/>
                            <a:gd name="connsiteY3" fmla="*/ 1525951 h 1716697"/>
                            <a:gd name="connsiteX4" fmla="*/ 1806491 w 2672660"/>
                            <a:gd name="connsiteY4" fmla="*/ 1626542 h 1716697"/>
                            <a:gd name="connsiteX5" fmla="*/ 2049591 w 2672660"/>
                            <a:gd name="connsiteY5" fmla="*/ 1685220 h 1716697"/>
                            <a:gd name="connsiteX6" fmla="*/ 2410049 w 2672660"/>
                            <a:gd name="connsiteY6" fmla="*/ 1710368 h 1716697"/>
                            <a:gd name="connsiteX7" fmla="*/ 2607043 w 2672660"/>
                            <a:gd name="connsiteY7" fmla="*/ 1567864 h 1716697"/>
                            <a:gd name="connsiteX8" fmla="*/ 2665723 w 2672660"/>
                            <a:gd name="connsiteY8" fmla="*/ 1173883 h 1716697"/>
                            <a:gd name="connsiteX9" fmla="*/ 2619617 w 2672660"/>
                            <a:gd name="connsiteY9" fmla="*/ 725414 h 1716697"/>
                            <a:gd name="connsiteX10" fmla="*/ 2204672 w 2672660"/>
                            <a:gd name="connsiteY10" fmla="*/ 222460 h 1716697"/>
                            <a:gd name="connsiteX11" fmla="*/ 1634645 w 2672660"/>
                            <a:gd name="connsiteY11" fmla="*/ 42234 h 1716697"/>
                            <a:gd name="connsiteX12" fmla="*/ 1035279 w 2672660"/>
                            <a:gd name="connsiteY12" fmla="*/ 25469 h 1716697"/>
                            <a:gd name="connsiteX13" fmla="*/ 377234 w 2672660"/>
                            <a:gd name="connsiteY13" fmla="*/ 344007 h 1716697"/>
                            <a:gd name="connsiteX14" fmla="*/ 25159 w 2672660"/>
                            <a:gd name="connsiteY14" fmla="*/ 851153 h 1716697"/>
                            <a:gd name="connsiteX15" fmla="*/ 33541 w 2672660"/>
                            <a:gd name="connsiteY15" fmla="*/ 1148735 h 1716697"/>
                            <a:gd name="connsiteX16" fmla="*/ 75455 w 2672660"/>
                            <a:gd name="connsiteY16" fmla="*/ 1282856 h 1716697"/>
                            <a:gd name="connsiteX17" fmla="*/ 209579 w 2672660"/>
                            <a:gd name="connsiteY17" fmla="*/ 1320578 h 1716697"/>
                            <a:gd name="connsiteX18" fmla="*/ 595185 w 2672660"/>
                            <a:gd name="connsiteY18" fmla="*/ 1077483 h 1716697"/>
                            <a:gd name="connsiteX19" fmla="*/ 653864 w 2672660"/>
                            <a:gd name="connsiteY19" fmla="*/ 1052335 h 1716697"/>
                            <a:gd name="connsiteX20" fmla="*/ 796371 w 2672660"/>
                            <a:gd name="connsiteY20" fmla="*/ 926596 h 1716697"/>
                            <a:gd name="connsiteX21" fmla="*/ 796371 w 2672660"/>
                            <a:gd name="connsiteY21" fmla="*/ 926596 h 1716697"/>
                            <a:gd name="connsiteX22" fmla="*/ 846667 w 2672660"/>
                            <a:gd name="connsiteY22" fmla="*/ 981083 h 1716697"/>
                            <a:gd name="connsiteX23" fmla="*/ 930495 w 2672660"/>
                            <a:gd name="connsiteY23" fmla="*/ 997848 h 1716697"/>
                            <a:gd name="connsiteX24" fmla="*/ 1073002 w 2672660"/>
                            <a:gd name="connsiteY24" fmla="*/ 867918 h 1716697"/>
                            <a:gd name="connsiteX25" fmla="*/ 1395737 w 2672660"/>
                            <a:gd name="connsiteY25" fmla="*/ 788284 h 1716697"/>
                            <a:gd name="connsiteX26" fmla="*/ 1659793 w 2672660"/>
                            <a:gd name="connsiteY26" fmla="*/ 796666 h 1716697"/>
                            <a:gd name="connsiteX27" fmla="*/ 1873553 w 2672660"/>
                            <a:gd name="connsiteY27" fmla="*/ 863727 h 1716697"/>
                            <a:gd name="connsiteX28" fmla="*/ 2032826 w 2672660"/>
                            <a:gd name="connsiteY28" fmla="*/ 1006231 h 1716697"/>
                            <a:gd name="connsiteX29" fmla="*/ 2083122 w 2672660"/>
                            <a:gd name="connsiteY29" fmla="*/ 1094248 h 1716697"/>
                            <a:gd name="connsiteX30" fmla="*/ 2074739 w 2672660"/>
                            <a:gd name="connsiteY30" fmla="*/ 1207413 h 1716697"/>
                            <a:gd name="connsiteX31" fmla="*/ 1919658 w 2672660"/>
                            <a:gd name="connsiteY31" fmla="*/ 1303813 h 1716697"/>
                            <a:gd name="connsiteX32" fmla="*/ 1823257 w 2672660"/>
                            <a:gd name="connsiteY32" fmla="*/ 1295430 h 17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672660" h="1716697">
                              <a:moveTo>
                                <a:pt x="1823257" y="1295430"/>
                              </a:moveTo>
                              <a:cubicBezTo>
                                <a:pt x="1790425" y="1303813"/>
                                <a:pt x="1745716" y="1331755"/>
                                <a:pt x="1722664" y="1354108"/>
                              </a:cubicBezTo>
                              <a:cubicBezTo>
                                <a:pt x="1699612" y="1376461"/>
                                <a:pt x="1689832" y="1400910"/>
                                <a:pt x="1684942" y="1429551"/>
                              </a:cubicBezTo>
                              <a:cubicBezTo>
                                <a:pt x="1680052" y="1458192"/>
                                <a:pt x="1673066" y="1493119"/>
                                <a:pt x="1693324" y="1525951"/>
                              </a:cubicBezTo>
                              <a:cubicBezTo>
                                <a:pt x="1713582" y="1558783"/>
                                <a:pt x="1747113" y="1599997"/>
                                <a:pt x="1806491" y="1626542"/>
                              </a:cubicBezTo>
                              <a:cubicBezTo>
                                <a:pt x="1865869" y="1653087"/>
                                <a:pt x="1948998" y="1671249"/>
                                <a:pt x="2049591" y="1685220"/>
                              </a:cubicBezTo>
                              <a:cubicBezTo>
                                <a:pt x="2150184" y="1699191"/>
                                <a:pt x="2317140" y="1729927"/>
                                <a:pt x="2410049" y="1710368"/>
                              </a:cubicBezTo>
                              <a:cubicBezTo>
                                <a:pt x="2502958" y="1690809"/>
                                <a:pt x="2564431" y="1657278"/>
                                <a:pt x="2607043" y="1567864"/>
                              </a:cubicBezTo>
                              <a:cubicBezTo>
                                <a:pt x="2649655" y="1478450"/>
                                <a:pt x="2663627" y="1314291"/>
                                <a:pt x="2665723" y="1173883"/>
                              </a:cubicBezTo>
                              <a:cubicBezTo>
                                <a:pt x="2667819" y="1033475"/>
                                <a:pt x="2696459" y="883984"/>
                                <a:pt x="2619617" y="725414"/>
                              </a:cubicBezTo>
                              <a:cubicBezTo>
                                <a:pt x="2542775" y="566843"/>
                                <a:pt x="2368834" y="336323"/>
                                <a:pt x="2204672" y="222460"/>
                              </a:cubicBezTo>
                              <a:cubicBezTo>
                                <a:pt x="2040510" y="108597"/>
                                <a:pt x="1829544" y="75066"/>
                                <a:pt x="1634645" y="42234"/>
                              </a:cubicBezTo>
                              <a:cubicBezTo>
                                <a:pt x="1439746" y="9402"/>
                                <a:pt x="1244847" y="-24827"/>
                                <a:pt x="1035279" y="25469"/>
                              </a:cubicBezTo>
                              <a:cubicBezTo>
                                <a:pt x="825710" y="75764"/>
                                <a:pt x="545587" y="206393"/>
                                <a:pt x="377234" y="344007"/>
                              </a:cubicBezTo>
                              <a:cubicBezTo>
                                <a:pt x="208881" y="481621"/>
                                <a:pt x="82441" y="717032"/>
                                <a:pt x="25159" y="851153"/>
                              </a:cubicBezTo>
                              <a:cubicBezTo>
                                <a:pt x="-32123" y="985274"/>
                                <a:pt x="25158" y="1076784"/>
                                <a:pt x="33541" y="1148735"/>
                              </a:cubicBezTo>
                              <a:cubicBezTo>
                                <a:pt x="41924" y="1220685"/>
                                <a:pt x="46115" y="1254216"/>
                                <a:pt x="75455" y="1282856"/>
                              </a:cubicBezTo>
                              <a:cubicBezTo>
                                <a:pt x="104795" y="1311496"/>
                                <a:pt x="122957" y="1354807"/>
                                <a:pt x="209579" y="1320578"/>
                              </a:cubicBezTo>
                              <a:cubicBezTo>
                                <a:pt x="296201" y="1286349"/>
                                <a:pt x="521137" y="1122190"/>
                                <a:pt x="595185" y="1077483"/>
                              </a:cubicBezTo>
                              <a:cubicBezTo>
                                <a:pt x="669232" y="1032776"/>
                                <a:pt x="620333" y="1077483"/>
                                <a:pt x="653864" y="1052335"/>
                              </a:cubicBezTo>
                              <a:cubicBezTo>
                                <a:pt x="687395" y="1027187"/>
                                <a:pt x="796371" y="926596"/>
                                <a:pt x="796371" y="926596"/>
                              </a:cubicBezTo>
                              <a:lnTo>
                                <a:pt x="796371" y="926596"/>
                              </a:lnTo>
                              <a:cubicBezTo>
                                <a:pt x="804754" y="935677"/>
                                <a:pt x="824313" y="969208"/>
                                <a:pt x="846667" y="981083"/>
                              </a:cubicBezTo>
                              <a:cubicBezTo>
                                <a:pt x="869021" y="992958"/>
                                <a:pt x="892773" y="1016709"/>
                                <a:pt x="930495" y="997848"/>
                              </a:cubicBezTo>
                              <a:cubicBezTo>
                                <a:pt x="968217" y="978987"/>
                                <a:pt x="995462" y="902845"/>
                                <a:pt x="1073002" y="867918"/>
                              </a:cubicBezTo>
                              <a:cubicBezTo>
                                <a:pt x="1150542" y="832991"/>
                                <a:pt x="1297938" y="800159"/>
                                <a:pt x="1395737" y="788284"/>
                              </a:cubicBezTo>
                              <a:cubicBezTo>
                                <a:pt x="1493536" y="776409"/>
                                <a:pt x="1580157" y="784092"/>
                                <a:pt x="1659793" y="796666"/>
                              </a:cubicBezTo>
                              <a:cubicBezTo>
                                <a:pt x="1739429" y="809240"/>
                                <a:pt x="1811381" y="828799"/>
                                <a:pt x="1873553" y="863727"/>
                              </a:cubicBezTo>
                              <a:cubicBezTo>
                                <a:pt x="1935725" y="898654"/>
                                <a:pt x="1997898" y="967811"/>
                                <a:pt x="2032826" y="1006231"/>
                              </a:cubicBezTo>
                              <a:cubicBezTo>
                                <a:pt x="2067754" y="1044651"/>
                                <a:pt x="2076137" y="1060718"/>
                                <a:pt x="2083122" y="1094248"/>
                              </a:cubicBezTo>
                              <a:cubicBezTo>
                                <a:pt x="2090108" y="1127778"/>
                                <a:pt x="2101983" y="1172485"/>
                                <a:pt x="2074739" y="1207413"/>
                              </a:cubicBezTo>
                              <a:cubicBezTo>
                                <a:pt x="2047495" y="1242341"/>
                                <a:pt x="1959476" y="1287746"/>
                                <a:pt x="1919658" y="1303813"/>
                              </a:cubicBezTo>
                              <a:cubicBezTo>
                                <a:pt x="1879840" y="1319880"/>
                                <a:pt x="1856089" y="1287047"/>
                                <a:pt x="1823257" y="1295430"/>
                              </a:cubicBezTo>
                              <a:close/>
                            </a:path>
                          </a:pathLst>
                        </a:custGeom>
                        <a:solidFill>
                          <a:schemeClr val="bg1">
                            <a:lumMod val="8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80" name="Freeform 779">
                          <a:extLst>
                            <a:ext uri="{FF2B5EF4-FFF2-40B4-BE49-F238E27FC236}">
                              <a16:creationId xmlns:a16="http://schemas.microsoft.com/office/drawing/2014/main" id="{8CC62311-B271-B04B-A917-F8268064468C}"/>
                            </a:ext>
                          </a:extLst>
                        </p:cNvPr>
                        <p:cNvSpPr/>
                        <p:nvPr/>
                      </p:nvSpPr>
                      <p:spPr>
                        <a:xfrm>
                          <a:off x="3410482" y="2573932"/>
                          <a:ext cx="381118" cy="180624"/>
                        </a:xfrm>
                        <a:custGeom>
                          <a:avLst/>
                          <a:gdLst>
                            <a:gd name="connsiteX0" fmla="*/ 0 w 1434208"/>
                            <a:gd name="connsiteY0" fmla="*/ 432430 h 679717"/>
                            <a:gd name="connsiteX1" fmla="*/ 58679 w 1434208"/>
                            <a:gd name="connsiteY1" fmla="*/ 298309 h 679717"/>
                            <a:gd name="connsiteX2" fmla="*/ 104784 w 1434208"/>
                            <a:gd name="connsiteY2" fmla="*/ 197718 h 679717"/>
                            <a:gd name="connsiteX3" fmla="*/ 155081 w 1434208"/>
                            <a:gd name="connsiteY3" fmla="*/ 113892 h 679717"/>
                            <a:gd name="connsiteX4" fmla="*/ 305970 w 1434208"/>
                            <a:gd name="connsiteY4" fmla="*/ 21684 h 679717"/>
                            <a:gd name="connsiteX5" fmla="*/ 373032 w 1434208"/>
                            <a:gd name="connsiteY5" fmla="*/ 727 h 679717"/>
                            <a:gd name="connsiteX6" fmla="*/ 544878 w 1434208"/>
                            <a:gd name="connsiteY6" fmla="*/ 38449 h 679717"/>
                            <a:gd name="connsiteX7" fmla="*/ 637088 w 1434208"/>
                            <a:gd name="connsiteY7" fmla="*/ 25875 h 679717"/>
                            <a:gd name="connsiteX8" fmla="*/ 771212 w 1434208"/>
                            <a:gd name="connsiteY8" fmla="*/ 42640 h 679717"/>
                            <a:gd name="connsiteX9" fmla="*/ 922102 w 1434208"/>
                            <a:gd name="connsiteY9" fmla="*/ 59406 h 679717"/>
                            <a:gd name="connsiteX10" fmla="*/ 1022694 w 1434208"/>
                            <a:gd name="connsiteY10" fmla="*/ 105510 h 679717"/>
                            <a:gd name="connsiteX11" fmla="*/ 1102331 w 1434208"/>
                            <a:gd name="connsiteY11" fmla="*/ 151614 h 679717"/>
                            <a:gd name="connsiteX12" fmla="*/ 1202923 w 1434208"/>
                            <a:gd name="connsiteY12" fmla="*/ 172570 h 679717"/>
                            <a:gd name="connsiteX13" fmla="*/ 1374770 w 1434208"/>
                            <a:gd name="connsiteY13" fmla="*/ 365370 h 679717"/>
                            <a:gd name="connsiteX14" fmla="*/ 1433449 w 1434208"/>
                            <a:gd name="connsiteY14" fmla="*/ 520448 h 679717"/>
                            <a:gd name="connsiteX15" fmla="*/ 1341239 w 1434208"/>
                            <a:gd name="connsiteY15" fmla="*/ 679717 h 67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4208" h="679717">
                              <a:moveTo>
                                <a:pt x="0" y="432430"/>
                              </a:moveTo>
                              <a:cubicBezTo>
                                <a:pt x="20957" y="384579"/>
                                <a:pt x="41215" y="337428"/>
                                <a:pt x="58679" y="298309"/>
                              </a:cubicBezTo>
                              <a:cubicBezTo>
                                <a:pt x="76143" y="259190"/>
                                <a:pt x="88717" y="228454"/>
                                <a:pt x="104784" y="197718"/>
                              </a:cubicBezTo>
                              <a:cubicBezTo>
                                <a:pt x="120851" y="166982"/>
                                <a:pt x="121550" y="143231"/>
                                <a:pt x="155081" y="113892"/>
                              </a:cubicBezTo>
                              <a:cubicBezTo>
                                <a:pt x="188612" y="84553"/>
                                <a:pt x="269645" y="40545"/>
                                <a:pt x="305970" y="21684"/>
                              </a:cubicBezTo>
                              <a:cubicBezTo>
                                <a:pt x="342295" y="2823"/>
                                <a:pt x="333214" y="-2067"/>
                                <a:pt x="373032" y="727"/>
                              </a:cubicBezTo>
                              <a:cubicBezTo>
                                <a:pt x="412850" y="3521"/>
                                <a:pt x="500869" y="34258"/>
                                <a:pt x="544878" y="38449"/>
                              </a:cubicBezTo>
                              <a:cubicBezTo>
                                <a:pt x="588887" y="42640"/>
                                <a:pt x="599366" y="25176"/>
                                <a:pt x="637088" y="25875"/>
                              </a:cubicBezTo>
                              <a:cubicBezTo>
                                <a:pt x="674810" y="26573"/>
                                <a:pt x="771212" y="42640"/>
                                <a:pt x="771212" y="42640"/>
                              </a:cubicBezTo>
                              <a:cubicBezTo>
                                <a:pt x="818714" y="48229"/>
                                <a:pt x="880188" y="48928"/>
                                <a:pt x="922102" y="59406"/>
                              </a:cubicBezTo>
                              <a:cubicBezTo>
                                <a:pt x="964016" y="69884"/>
                                <a:pt x="992656" y="90142"/>
                                <a:pt x="1022694" y="105510"/>
                              </a:cubicBezTo>
                              <a:cubicBezTo>
                                <a:pt x="1052732" y="120878"/>
                                <a:pt x="1072293" y="140437"/>
                                <a:pt x="1102331" y="151614"/>
                              </a:cubicBezTo>
                              <a:cubicBezTo>
                                <a:pt x="1132369" y="162791"/>
                                <a:pt x="1157517" y="136944"/>
                                <a:pt x="1202923" y="172570"/>
                              </a:cubicBezTo>
                              <a:cubicBezTo>
                                <a:pt x="1248330" y="208196"/>
                                <a:pt x="1336349" y="307390"/>
                                <a:pt x="1374770" y="365370"/>
                              </a:cubicBezTo>
                              <a:cubicBezTo>
                                <a:pt x="1413191" y="423350"/>
                                <a:pt x="1439038" y="468057"/>
                                <a:pt x="1433449" y="520448"/>
                              </a:cubicBezTo>
                              <a:cubicBezTo>
                                <a:pt x="1427861" y="572839"/>
                                <a:pt x="1341239" y="679717"/>
                                <a:pt x="1341239" y="679717"/>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1" name="Freeform 780">
                          <a:extLst>
                            <a:ext uri="{FF2B5EF4-FFF2-40B4-BE49-F238E27FC236}">
                              <a16:creationId xmlns:a16="http://schemas.microsoft.com/office/drawing/2014/main" id="{8B0CDC12-3BEA-CE4F-9D74-A21990940A6E}"/>
                            </a:ext>
                          </a:extLst>
                        </p:cNvPr>
                        <p:cNvSpPr/>
                        <p:nvPr/>
                      </p:nvSpPr>
                      <p:spPr>
                        <a:xfrm>
                          <a:off x="3684474" y="2564102"/>
                          <a:ext cx="164841" cy="269533"/>
                        </a:xfrm>
                        <a:custGeom>
                          <a:avLst/>
                          <a:gdLst>
                            <a:gd name="connsiteX0" fmla="*/ 0 w 620323"/>
                            <a:gd name="connsiteY0" fmla="*/ 1014292 h 1014292"/>
                            <a:gd name="connsiteX1" fmla="*/ 75445 w 620323"/>
                            <a:gd name="connsiteY1" fmla="*/ 943040 h 1014292"/>
                            <a:gd name="connsiteX2" fmla="*/ 276631 w 620323"/>
                            <a:gd name="connsiteY2" fmla="*/ 963997 h 1014292"/>
                            <a:gd name="connsiteX3" fmla="*/ 343693 w 620323"/>
                            <a:gd name="connsiteY3" fmla="*/ 930466 h 1014292"/>
                            <a:gd name="connsiteX4" fmla="*/ 410755 w 620323"/>
                            <a:gd name="connsiteY4" fmla="*/ 859215 h 1014292"/>
                            <a:gd name="connsiteX5" fmla="*/ 423329 w 620323"/>
                            <a:gd name="connsiteY5" fmla="*/ 817302 h 1014292"/>
                            <a:gd name="connsiteX6" fmla="*/ 498773 w 620323"/>
                            <a:gd name="connsiteY6" fmla="*/ 750241 h 1014292"/>
                            <a:gd name="connsiteX7" fmla="*/ 565835 w 620323"/>
                            <a:gd name="connsiteY7" fmla="*/ 641267 h 1014292"/>
                            <a:gd name="connsiteX8" fmla="*/ 557453 w 620323"/>
                            <a:gd name="connsiteY8" fmla="*/ 377216 h 1014292"/>
                            <a:gd name="connsiteX9" fmla="*/ 502965 w 620323"/>
                            <a:gd name="connsiteY9" fmla="*/ 272434 h 1014292"/>
                            <a:gd name="connsiteX10" fmla="*/ 486199 w 620323"/>
                            <a:gd name="connsiteY10" fmla="*/ 125739 h 1014292"/>
                            <a:gd name="connsiteX11" fmla="*/ 523922 w 620323"/>
                            <a:gd name="connsiteY11" fmla="*/ 20956 h 1014292"/>
                            <a:gd name="connsiteX12" fmla="*/ 620323 w 620323"/>
                            <a:gd name="connsiteY12" fmla="*/ 0 h 1014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0323" h="1014292">
                              <a:moveTo>
                                <a:pt x="0" y="1014292"/>
                              </a:moveTo>
                              <a:cubicBezTo>
                                <a:pt x="14670" y="982857"/>
                                <a:pt x="29340" y="951423"/>
                                <a:pt x="75445" y="943040"/>
                              </a:cubicBezTo>
                              <a:cubicBezTo>
                                <a:pt x="121550" y="934657"/>
                                <a:pt x="231923" y="966093"/>
                                <a:pt x="276631" y="963997"/>
                              </a:cubicBezTo>
                              <a:cubicBezTo>
                                <a:pt x="321339" y="961901"/>
                                <a:pt x="321339" y="947930"/>
                                <a:pt x="343693" y="930466"/>
                              </a:cubicBezTo>
                              <a:cubicBezTo>
                                <a:pt x="366047" y="913002"/>
                                <a:pt x="397482" y="878076"/>
                                <a:pt x="410755" y="859215"/>
                              </a:cubicBezTo>
                              <a:cubicBezTo>
                                <a:pt x="424028" y="840354"/>
                                <a:pt x="408659" y="835464"/>
                                <a:pt x="423329" y="817302"/>
                              </a:cubicBezTo>
                              <a:cubicBezTo>
                                <a:pt x="437999" y="799140"/>
                                <a:pt x="475022" y="779580"/>
                                <a:pt x="498773" y="750241"/>
                              </a:cubicBezTo>
                              <a:cubicBezTo>
                                <a:pt x="522524" y="720902"/>
                                <a:pt x="556055" y="703438"/>
                                <a:pt x="565835" y="641267"/>
                              </a:cubicBezTo>
                              <a:cubicBezTo>
                                <a:pt x="575615" y="579096"/>
                                <a:pt x="567931" y="438688"/>
                                <a:pt x="557453" y="377216"/>
                              </a:cubicBezTo>
                              <a:cubicBezTo>
                                <a:pt x="546975" y="315744"/>
                                <a:pt x="514841" y="314347"/>
                                <a:pt x="502965" y="272434"/>
                              </a:cubicBezTo>
                              <a:cubicBezTo>
                                <a:pt x="491089" y="230521"/>
                                <a:pt x="482706" y="167652"/>
                                <a:pt x="486199" y="125739"/>
                              </a:cubicBezTo>
                              <a:cubicBezTo>
                                <a:pt x="489692" y="83826"/>
                                <a:pt x="501568" y="41912"/>
                                <a:pt x="523922" y="20956"/>
                              </a:cubicBezTo>
                              <a:cubicBezTo>
                                <a:pt x="546276" y="0"/>
                                <a:pt x="620323" y="0"/>
                                <a:pt x="620323"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2" name="Freeform 781">
                          <a:extLst>
                            <a:ext uri="{FF2B5EF4-FFF2-40B4-BE49-F238E27FC236}">
                              <a16:creationId xmlns:a16="http://schemas.microsoft.com/office/drawing/2014/main" id="{39CDF08F-8B46-644F-B375-30FE5B1B4E90}"/>
                            </a:ext>
                          </a:extLst>
                        </p:cNvPr>
                        <p:cNvSpPr/>
                        <p:nvPr/>
                      </p:nvSpPr>
                      <p:spPr>
                        <a:xfrm>
                          <a:off x="3212227" y="2674455"/>
                          <a:ext cx="153703" cy="57827"/>
                        </a:xfrm>
                        <a:custGeom>
                          <a:avLst/>
                          <a:gdLst>
                            <a:gd name="connsiteX0" fmla="*/ 578409 w 578409"/>
                            <a:gd name="connsiteY0" fmla="*/ 142167 h 217610"/>
                            <a:gd name="connsiteX1" fmla="*/ 423328 w 578409"/>
                            <a:gd name="connsiteY1" fmla="*/ 8045 h 217610"/>
                            <a:gd name="connsiteX2" fmla="*/ 192803 w 578409"/>
                            <a:gd name="connsiteY2" fmla="*/ 24810 h 217610"/>
                            <a:gd name="connsiteX3" fmla="*/ 83827 w 578409"/>
                            <a:gd name="connsiteY3" fmla="*/ 104445 h 217610"/>
                            <a:gd name="connsiteX4" fmla="*/ 0 w 578409"/>
                            <a:gd name="connsiteY4" fmla="*/ 217610 h 21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409" h="217610">
                              <a:moveTo>
                                <a:pt x="578409" y="142167"/>
                              </a:moveTo>
                              <a:cubicBezTo>
                                <a:pt x="533002" y="84885"/>
                                <a:pt x="487596" y="27604"/>
                                <a:pt x="423328" y="8045"/>
                              </a:cubicBezTo>
                              <a:cubicBezTo>
                                <a:pt x="359060" y="-11515"/>
                                <a:pt x="249387" y="8743"/>
                                <a:pt x="192803" y="24810"/>
                              </a:cubicBezTo>
                              <a:cubicBezTo>
                                <a:pt x="136219" y="40877"/>
                                <a:pt x="115961" y="72312"/>
                                <a:pt x="83827" y="104445"/>
                              </a:cubicBezTo>
                              <a:cubicBezTo>
                                <a:pt x="51693" y="136578"/>
                                <a:pt x="0" y="217610"/>
                                <a:pt x="0" y="21761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3" name="Freeform 782">
                          <a:extLst>
                            <a:ext uri="{FF2B5EF4-FFF2-40B4-BE49-F238E27FC236}">
                              <a16:creationId xmlns:a16="http://schemas.microsoft.com/office/drawing/2014/main" id="{047BAF1A-5E0F-FA4C-A8AE-461305475B42}"/>
                            </a:ext>
                          </a:extLst>
                        </p:cNvPr>
                        <p:cNvSpPr/>
                        <p:nvPr/>
                      </p:nvSpPr>
                      <p:spPr>
                        <a:xfrm>
                          <a:off x="3341427" y="2512868"/>
                          <a:ext cx="26113" cy="196024"/>
                        </a:xfrm>
                        <a:custGeom>
                          <a:avLst/>
                          <a:gdLst>
                            <a:gd name="connsiteX0" fmla="*/ 71253 w 98269"/>
                            <a:gd name="connsiteY0" fmla="*/ 737668 h 737668"/>
                            <a:gd name="connsiteX1" fmla="*/ 62870 w 98269"/>
                            <a:gd name="connsiteY1" fmla="*/ 595164 h 737668"/>
                            <a:gd name="connsiteX2" fmla="*/ 62870 w 98269"/>
                            <a:gd name="connsiteY2" fmla="*/ 414938 h 737668"/>
                            <a:gd name="connsiteX3" fmla="*/ 96401 w 98269"/>
                            <a:gd name="connsiteY3" fmla="*/ 297582 h 737668"/>
                            <a:gd name="connsiteX4" fmla="*/ 83827 w 98269"/>
                            <a:gd name="connsiteY4" fmla="*/ 54487 h 737668"/>
                            <a:gd name="connsiteX5" fmla="*/ 0 w 98269"/>
                            <a:gd name="connsiteY5" fmla="*/ 0 h 73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269" h="737668">
                              <a:moveTo>
                                <a:pt x="71253" y="737668"/>
                              </a:moveTo>
                              <a:cubicBezTo>
                                <a:pt x="67760" y="693310"/>
                                <a:pt x="64267" y="648952"/>
                                <a:pt x="62870" y="595164"/>
                              </a:cubicBezTo>
                              <a:cubicBezTo>
                                <a:pt x="61473" y="541376"/>
                                <a:pt x="57282" y="464535"/>
                                <a:pt x="62870" y="414938"/>
                              </a:cubicBezTo>
                              <a:cubicBezTo>
                                <a:pt x="68458" y="365341"/>
                                <a:pt x="92908" y="357657"/>
                                <a:pt x="96401" y="297582"/>
                              </a:cubicBezTo>
                              <a:cubicBezTo>
                                <a:pt x="99894" y="237507"/>
                                <a:pt x="99894" y="104084"/>
                                <a:pt x="83827" y="54487"/>
                              </a:cubicBezTo>
                              <a:cubicBezTo>
                                <a:pt x="67760" y="4890"/>
                                <a:pt x="0" y="0"/>
                                <a:pt x="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4" name="Freeform 783">
                          <a:extLst>
                            <a:ext uri="{FF2B5EF4-FFF2-40B4-BE49-F238E27FC236}">
                              <a16:creationId xmlns:a16="http://schemas.microsoft.com/office/drawing/2014/main" id="{2666330D-6ADB-FA4A-96E5-DABEC27C34AE}"/>
                            </a:ext>
                          </a:extLst>
                        </p:cNvPr>
                        <p:cNvSpPr/>
                        <p:nvPr/>
                      </p:nvSpPr>
                      <p:spPr>
                        <a:xfrm>
                          <a:off x="3727912" y="2857682"/>
                          <a:ext cx="106924" cy="21617"/>
                        </a:xfrm>
                        <a:custGeom>
                          <a:avLst/>
                          <a:gdLst>
                            <a:gd name="connsiteX0" fmla="*/ 0 w 402371"/>
                            <a:gd name="connsiteY0" fmla="*/ 14289 h 81349"/>
                            <a:gd name="connsiteX1" fmla="*/ 272439 w 402371"/>
                            <a:gd name="connsiteY1" fmla="*/ 1715 h 81349"/>
                            <a:gd name="connsiteX2" fmla="*/ 368840 w 402371"/>
                            <a:gd name="connsiteY2" fmla="*/ 47819 h 81349"/>
                            <a:gd name="connsiteX3" fmla="*/ 402371 w 402371"/>
                            <a:gd name="connsiteY3" fmla="*/ 81349 h 81349"/>
                          </a:gdLst>
                          <a:ahLst/>
                          <a:cxnLst>
                            <a:cxn ang="0">
                              <a:pos x="connsiteX0" y="connsiteY0"/>
                            </a:cxn>
                            <a:cxn ang="0">
                              <a:pos x="connsiteX1" y="connsiteY1"/>
                            </a:cxn>
                            <a:cxn ang="0">
                              <a:pos x="connsiteX2" y="connsiteY2"/>
                            </a:cxn>
                            <a:cxn ang="0">
                              <a:pos x="connsiteX3" y="connsiteY3"/>
                            </a:cxn>
                          </a:cxnLst>
                          <a:rect l="l" t="t" r="r" b="b"/>
                          <a:pathLst>
                            <a:path w="402371" h="81349">
                              <a:moveTo>
                                <a:pt x="0" y="14289"/>
                              </a:moveTo>
                              <a:cubicBezTo>
                                <a:pt x="105483" y="5208"/>
                                <a:pt x="210966" y="-3873"/>
                                <a:pt x="272439" y="1715"/>
                              </a:cubicBezTo>
                              <a:cubicBezTo>
                                <a:pt x="333912" y="7303"/>
                                <a:pt x="347185" y="34547"/>
                                <a:pt x="368840" y="47819"/>
                              </a:cubicBezTo>
                              <a:cubicBezTo>
                                <a:pt x="390495" y="61091"/>
                                <a:pt x="402371" y="81349"/>
                                <a:pt x="402371" y="81349"/>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5" name="Freeform 784">
                          <a:extLst>
                            <a:ext uri="{FF2B5EF4-FFF2-40B4-BE49-F238E27FC236}">
                              <a16:creationId xmlns:a16="http://schemas.microsoft.com/office/drawing/2014/main" id="{78A86B4F-1042-314F-8D61-E1D08873CED9}"/>
                            </a:ext>
                          </a:extLst>
                        </p:cNvPr>
                        <p:cNvSpPr/>
                        <p:nvPr/>
                      </p:nvSpPr>
                      <p:spPr>
                        <a:xfrm>
                          <a:off x="3653288" y="2481683"/>
                          <a:ext cx="24503" cy="104695"/>
                        </a:xfrm>
                        <a:custGeom>
                          <a:avLst/>
                          <a:gdLst>
                            <a:gd name="connsiteX0" fmla="*/ 0 w 92210"/>
                            <a:gd name="connsiteY0" fmla="*/ 393982 h 393982"/>
                            <a:gd name="connsiteX1" fmla="*/ 25148 w 92210"/>
                            <a:gd name="connsiteY1" fmla="*/ 331112 h 393982"/>
                            <a:gd name="connsiteX2" fmla="*/ 37722 w 92210"/>
                            <a:gd name="connsiteY2" fmla="*/ 205374 h 393982"/>
                            <a:gd name="connsiteX3" fmla="*/ 71253 w 92210"/>
                            <a:gd name="connsiteY3" fmla="*/ 125739 h 393982"/>
                            <a:gd name="connsiteX4" fmla="*/ 92210 w 92210"/>
                            <a:gd name="connsiteY4" fmla="*/ 0 h 393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10" h="393982">
                              <a:moveTo>
                                <a:pt x="0" y="393982"/>
                              </a:moveTo>
                              <a:cubicBezTo>
                                <a:pt x="9430" y="378264"/>
                                <a:pt x="18861" y="362547"/>
                                <a:pt x="25148" y="331112"/>
                              </a:cubicBezTo>
                              <a:cubicBezTo>
                                <a:pt x="31435" y="299677"/>
                                <a:pt x="30038" y="239603"/>
                                <a:pt x="37722" y="205374"/>
                              </a:cubicBezTo>
                              <a:cubicBezTo>
                                <a:pt x="45406" y="171145"/>
                                <a:pt x="62172" y="159968"/>
                                <a:pt x="71253" y="125739"/>
                              </a:cubicBezTo>
                              <a:cubicBezTo>
                                <a:pt x="80334" y="91510"/>
                                <a:pt x="92210" y="0"/>
                                <a:pt x="9221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6" name="Freeform 785">
                          <a:extLst>
                            <a:ext uri="{FF2B5EF4-FFF2-40B4-BE49-F238E27FC236}">
                              <a16:creationId xmlns:a16="http://schemas.microsoft.com/office/drawing/2014/main" id="{20B26C04-0454-7C4B-B429-2CC5794CD3DF}"/>
                            </a:ext>
                          </a:extLst>
                        </p:cNvPr>
                        <p:cNvSpPr/>
                        <p:nvPr/>
                      </p:nvSpPr>
                      <p:spPr>
                        <a:xfrm>
                          <a:off x="3497292" y="2453838"/>
                          <a:ext cx="11203" cy="120287"/>
                        </a:xfrm>
                        <a:custGeom>
                          <a:avLst/>
                          <a:gdLst>
                            <a:gd name="connsiteX0" fmla="*/ 42158 w 42158"/>
                            <a:gd name="connsiteY0" fmla="*/ 452659 h 452659"/>
                            <a:gd name="connsiteX1" fmla="*/ 17009 w 42158"/>
                            <a:gd name="connsiteY1" fmla="*/ 356260 h 452659"/>
                            <a:gd name="connsiteX2" fmla="*/ 244 w 42158"/>
                            <a:gd name="connsiteY2" fmla="*/ 184417 h 452659"/>
                            <a:gd name="connsiteX3" fmla="*/ 29583 w 42158"/>
                            <a:gd name="connsiteY3" fmla="*/ 88017 h 452659"/>
                            <a:gd name="connsiteX4" fmla="*/ 25392 w 42158"/>
                            <a:gd name="connsiteY4" fmla="*/ 0 h 452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58" h="452659">
                              <a:moveTo>
                                <a:pt x="42158" y="452659"/>
                              </a:moveTo>
                              <a:cubicBezTo>
                                <a:pt x="33076" y="426813"/>
                                <a:pt x="23995" y="400967"/>
                                <a:pt x="17009" y="356260"/>
                              </a:cubicBezTo>
                              <a:cubicBezTo>
                                <a:pt x="10023" y="311553"/>
                                <a:pt x="-1852" y="229124"/>
                                <a:pt x="244" y="184417"/>
                              </a:cubicBezTo>
                              <a:cubicBezTo>
                                <a:pt x="2340" y="139710"/>
                                <a:pt x="25392" y="118753"/>
                                <a:pt x="29583" y="88017"/>
                              </a:cubicBezTo>
                              <a:cubicBezTo>
                                <a:pt x="33774" y="57281"/>
                                <a:pt x="29583" y="28640"/>
                                <a:pt x="25392"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7" name="Freeform 786">
                          <a:extLst>
                            <a:ext uri="{FF2B5EF4-FFF2-40B4-BE49-F238E27FC236}">
                              <a16:creationId xmlns:a16="http://schemas.microsoft.com/office/drawing/2014/main" id="{FD5731A2-A30E-C840-8FEE-C188D1140E23}"/>
                            </a:ext>
                          </a:extLst>
                        </p:cNvPr>
                        <p:cNvSpPr/>
                        <p:nvPr/>
                      </p:nvSpPr>
                      <p:spPr>
                        <a:xfrm>
                          <a:off x="3436099" y="2483910"/>
                          <a:ext cx="14544" cy="121401"/>
                        </a:xfrm>
                        <a:custGeom>
                          <a:avLst/>
                          <a:gdLst>
                            <a:gd name="connsiteX0" fmla="*/ 50297 w 54733"/>
                            <a:gd name="connsiteY0" fmla="*/ 456851 h 456851"/>
                            <a:gd name="connsiteX1" fmla="*/ 50297 w 54733"/>
                            <a:gd name="connsiteY1" fmla="*/ 356260 h 456851"/>
                            <a:gd name="connsiteX2" fmla="*/ 4192 w 54733"/>
                            <a:gd name="connsiteY2" fmla="*/ 234712 h 456851"/>
                            <a:gd name="connsiteX3" fmla="*/ 8383 w 54733"/>
                            <a:gd name="connsiteY3" fmla="*/ 79634 h 456851"/>
                            <a:gd name="connsiteX4" fmla="*/ 0 w 54733"/>
                            <a:gd name="connsiteY4" fmla="*/ 0 h 456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33" h="456851">
                              <a:moveTo>
                                <a:pt x="50297" y="456851"/>
                              </a:moveTo>
                              <a:cubicBezTo>
                                <a:pt x="54139" y="425067"/>
                                <a:pt x="57981" y="393283"/>
                                <a:pt x="50297" y="356260"/>
                              </a:cubicBezTo>
                              <a:cubicBezTo>
                                <a:pt x="42613" y="319237"/>
                                <a:pt x="11178" y="280816"/>
                                <a:pt x="4192" y="234712"/>
                              </a:cubicBezTo>
                              <a:cubicBezTo>
                                <a:pt x="-2794" y="188608"/>
                                <a:pt x="9082" y="118753"/>
                                <a:pt x="8383" y="79634"/>
                              </a:cubicBezTo>
                              <a:cubicBezTo>
                                <a:pt x="7684" y="40515"/>
                                <a:pt x="3842" y="20257"/>
                                <a:pt x="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8" name="Freeform 787">
                          <a:extLst>
                            <a:ext uri="{FF2B5EF4-FFF2-40B4-BE49-F238E27FC236}">
                              <a16:creationId xmlns:a16="http://schemas.microsoft.com/office/drawing/2014/main" id="{48D713D1-3B6F-3446-A8F0-6F3BFA74F413}"/>
                            </a:ext>
                          </a:extLst>
                        </p:cNvPr>
                        <p:cNvSpPr/>
                        <p:nvPr/>
                      </p:nvSpPr>
                      <p:spPr>
                        <a:xfrm>
                          <a:off x="3277941" y="2537371"/>
                          <a:ext cx="54947" cy="136994"/>
                        </a:xfrm>
                        <a:custGeom>
                          <a:avLst/>
                          <a:gdLst>
                            <a:gd name="connsiteX0" fmla="*/ 0 w 206774"/>
                            <a:gd name="connsiteY0" fmla="*/ 515529 h 515529"/>
                            <a:gd name="connsiteX1" fmla="*/ 37722 w 206774"/>
                            <a:gd name="connsiteY1" fmla="*/ 465233 h 515529"/>
                            <a:gd name="connsiteX2" fmla="*/ 50296 w 206774"/>
                            <a:gd name="connsiteY2" fmla="*/ 389790 h 515529"/>
                            <a:gd name="connsiteX3" fmla="*/ 121550 w 206774"/>
                            <a:gd name="connsiteY3" fmla="*/ 368833 h 515529"/>
                            <a:gd name="connsiteX4" fmla="*/ 176037 w 206774"/>
                            <a:gd name="connsiteY4" fmla="*/ 305964 h 515529"/>
                            <a:gd name="connsiteX5" fmla="*/ 180229 w 206774"/>
                            <a:gd name="connsiteY5" fmla="*/ 230521 h 515529"/>
                            <a:gd name="connsiteX6" fmla="*/ 205377 w 206774"/>
                            <a:gd name="connsiteY6" fmla="*/ 180225 h 515529"/>
                            <a:gd name="connsiteX7" fmla="*/ 192803 w 206774"/>
                            <a:gd name="connsiteY7" fmla="*/ 96400 h 515529"/>
                            <a:gd name="connsiteX8" fmla="*/ 104784 w 206774"/>
                            <a:gd name="connsiteY8" fmla="*/ 0 h 515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6774" h="515529">
                              <a:moveTo>
                                <a:pt x="0" y="515529"/>
                              </a:moveTo>
                              <a:cubicBezTo>
                                <a:pt x="14669" y="500859"/>
                                <a:pt x="29339" y="486189"/>
                                <a:pt x="37722" y="465233"/>
                              </a:cubicBezTo>
                              <a:cubicBezTo>
                                <a:pt x="46105" y="444277"/>
                                <a:pt x="36325" y="405857"/>
                                <a:pt x="50296" y="389790"/>
                              </a:cubicBezTo>
                              <a:cubicBezTo>
                                <a:pt x="64267" y="373723"/>
                                <a:pt x="100593" y="382804"/>
                                <a:pt x="121550" y="368833"/>
                              </a:cubicBezTo>
                              <a:cubicBezTo>
                                <a:pt x="142507" y="354862"/>
                                <a:pt x="166257" y="329016"/>
                                <a:pt x="176037" y="305964"/>
                              </a:cubicBezTo>
                              <a:cubicBezTo>
                                <a:pt x="185817" y="282912"/>
                                <a:pt x="175339" y="251477"/>
                                <a:pt x="180229" y="230521"/>
                              </a:cubicBezTo>
                              <a:cubicBezTo>
                                <a:pt x="185119" y="209565"/>
                                <a:pt x="203281" y="202579"/>
                                <a:pt x="205377" y="180225"/>
                              </a:cubicBezTo>
                              <a:cubicBezTo>
                                <a:pt x="207473" y="157871"/>
                                <a:pt x="209568" y="126437"/>
                                <a:pt x="192803" y="96400"/>
                              </a:cubicBezTo>
                              <a:cubicBezTo>
                                <a:pt x="176038" y="66363"/>
                                <a:pt x="140411" y="33181"/>
                                <a:pt x="104784"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89" name="Freeform 788">
                          <a:extLst>
                            <a:ext uri="{FF2B5EF4-FFF2-40B4-BE49-F238E27FC236}">
                              <a16:creationId xmlns:a16="http://schemas.microsoft.com/office/drawing/2014/main" id="{1037014E-B5C4-7F42-9AD9-10FD3B391FD7}"/>
                            </a:ext>
                          </a:extLst>
                        </p:cNvPr>
                        <p:cNvSpPr/>
                        <p:nvPr/>
                      </p:nvSpPr>
                      <p:spPr>
                        <a:xfrm>
                          <a:off x="3669995" y="2527347"/>
                          <a:ext cx="141452" cy="82056"/>
                        </a:xfrm>
                        <a:custGeom>
                          <a:avLst/>
                          <a:gdLst>
                            <a:gd name="connsiteX0" fmla="*/ 0 w 532305"/>
                            <a:gd name="connsiteY0" fmla="*/ 0 h 308788"/>
                            <a:gd name="connsiteX1" fmla="*/ 79636 w 532305"/>
                            <a:gd name="connsiteY1" fmla="*/ 83826 h 308788"/>
                            <a:gd name="connsiteX2" fmla="*/ 255674 w 532305"/>
                            <a:gd name="connsiteY2" fmla="*/ 113165 h 308788"/>
                            <a:gd name="connsiteX3" fmla="*/ 381415 w 532305"/>
                            <a:gd name="connsiteY3" fmla="*/ 171843 h 308788"/>
                            <a:gd name="connsiteX4" fmla="*/ 402372 w 532305"/>
                            <a:gd name="connsiteY4" fmla="*/ 276625 h 308788"/>
                            <a:gd name="connsiteX5" fmla="*/ 469434 w 532305"/>
                            <a:gd name="connsiteY5" fmla="*/ 305965 h 308788"/>
                            <a:gd name="connsiteX6" fmla="*/ 532305 w 532305"/>
                            <a:gd name="connsiteY6" fmla="*/ 305965 h 3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2305" h="308788">
                              <a:moveTo>
                                <a:pt x="0" y="0"/>
                              </a:moveTo>
                              <a:cubicBezTo>
                                <a:pt x="18512" y="32482"/>
                                <a:pt x="37024" y="64965"/>
                                <a:pt x="79636" y="83826"/>
                              </a:cubicBezTo>
                              <a:cubicBezTo>
                                <a:pt x="122248" y="102687"/>
                                <a:pt x="205378" y="98496"/>
                                <a:pt x="255674" y="113165"/>
                              </a:cubicBezTo>
                              <a:cubicBezTo>
                                <a:pt x="305970" y="127834"/>
                                <a:pt x="356965" y="144600"/>
                                <a:pt x="381415" y="171843"/>
                              </a:cubicBezTo>
                              <a:cubicBezTo>
                                <a:pt x="405865" y="199086"/>
                                <a:pt x="387702" y="254271"/>
                                <a:pt x="402372" y="276625"/>
                              </a:cubicBezTo>
                              <a:cubicBezTo>
                                <a:pt x="417042" y="298979"/>
                                <a:pt x="447779" y="301075"/>
                                <a:pt x="469434" y="305965"/>
                              </a:cubicBezTo>
                              <a:cubicBezTo>
                                <a:pt x="491090" y="310855"/>
                                <a:pt x="511697" y="308410"/>
                                <a:pt x="532305" y="305965"/>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0" name="Freeform 789">
                          <a:extLst>
                            <a:ext uri="{FF2B5EF4-FFF2-40B4-BE49-F238E27FC236}">
                              <a16:creationId xmlns:a16="http://schemas.microsoft.com/office/drawing/2014/main" id="{B1E6B24C-BC64-A843-A44F-ECA9236EACBC}"/>
                            </a:ext>
                          </a:extLst>
                        </p:cNvPr>
                        <p:cNvSpPr/>
                        <p:nvPr/>
                      </p:nvSpPr>
                      <p:spPr>
                        <a:xfrm>
                          <a:off x="3616436" y="2461635"/>
                          <a:ext cx="44648" cy="122515"/>
                        </a:xfrm>
                        <a:custGeom>
                          <a:avLst/>
                          <a:gdLst>
                            <a:gd name="connsiteX0" fmla="*/ 12937 w 168017"/>
                            <a:gd name="connsiteY0" fmla="*/ 461042 h 461042"/>
                            <a:gd name="connsiteX1" fmla="*/ 363 w 168017"/>
                            <a:gd name="connsiteY1" fmla="*/ 326921 h 461042"/>
                            <a:gd name="connsiteX2" fmla="*/ 25511 w 168017"/>
                            <a:gd name="connsiteY2" fmla="*/ 196991 h 461042"/>
                            <a:gd name="connsiteX3" fmla="*/ 168017 w 168017"/>
                            <a:gd name="connsiteY3" fmla="*/ 0 h 461042"/>
                          </a:gdLst>
                          <a:ahLst/>
                          <a:cxnLst>
                            <a:cxn ang="0">
                              <a:pos x="connsiteX0" y="connsiteY0"/>
                            </a:cxn>
                            <a:cxn ang="0">
                              <a:pos x="connsiteX1" y="connsiteY1"/>
                            </a:cxn>
                            <a:cxn ang="0">
                              <a:pos x="connsiteX2" y="connsiteY2"/>
                            </a:cxn>
                            <a:cxn ang="0">
                              <a:pos x="connsiteX3" y="connsiteY3"/>
                            </a:cxn>
                          </a:cxnLst>
                          <a:rect l="l" t="t" r="r" b="b"/>
                          <a:pathLst>
                            <a:path w="168017" h="461042">
                              <a:moveTo>
                                <a:pt x="12937" y="461042"/>
                              </a:moveTo>
                              <a:cubicBezTo>
                                <a:pt x="5602" y="415985"/>
                                <a:pt x="-1733" y="370929"/>
                                <a:pt x="363" y="326921"/>
                              </a:cubicBezTo>
                              <a:cubicBezTo>
                                <a:pt x="2459" y="282913"/>
                                <a:pt x="-2431" y="251478"/>
                                <a:pt x="25511" y="196991"/>
                              </a:cubicBezTo>
                              <a:cubicBezTo>
                                <a:pt x="53453" y="142504"/>
                                <a:pt x="168017" y="0"/>
                                <a:pt x="168017"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1" name="Freeform 790">
                          <a:extLst>
                            <a:ext uri="{FF2B5EF4-FFF2-40B4-BE49-F238E27FC236}">
                              <a16:creationId xmlns:a16="http://schemas.microsoft.com/office/drawing/2014/main" id="{B2118E15-1E37-7046-8E1C-AD914890A358}"/>
                            </a:ext>
                          </a:extLst>
                        </p:cNvPr>
                        <p:cNvSpPr/>
                        <p:nvPr/>
                      </p:nvSpPr>
                      <p:spPr>
                        <a:xfrm>
                          <a:off x="3544136" y="2459407"/>
                          <a:ext cx="19535" cy="94670"/>
                        </a:xfrm>
                        <a:custGeom>
                          <a:avLst/>
                          <a:gdLst>
                            <a:gd name="connsiteX0" fmla="*/ 67062 w 73514"/>
                            <a:gd name="connsiteY0" fmla="*/ 356259 h 356259"/>
                            <a:gd name="connsiteX1" fmla="*/ 67062 w 73514"/>
                            <a:gd name="connsiteY1" fmla="*/ 150886 h 356259"/>
                            <a:gd name="connsiteX2" fmla="*/ 0 w 73514"/>
                            <a:gd name="connsiteY2" fmla="*/ 0 h 356259"/>
                          </a:gdLst>
                          <a:ahLst/>
                          <a:cxnLst>
                            <a:cxn ang="0">
                              <a:pos x="connsiteX0" y="connsiteY0"/>
                            </a:cxn>
                            <a:cxn ang="0">
                              <a:pos x="connsiteX1" y="connsiteY1"/>
                            </a:cxn>
                            <a:cxn ang="0">
                              <a:pos x="connsiteX2" y="connsiteY2"/>
                            </a:cxn>
                          </a:cxnLst>
                          <a:rect l="l" t="t" r="r" b="b"/>
                          <a:pathLst>
                            <a:path w="73514" h="356259">
                              <a:moveTo>
                                <a:pt x="67062" y="356259"/>
                              </a:moveTo>
                              <a:cubicBezTo>
                                <a:pt x="72650" y="283261"/>
                                <a:pt x="78239" y="210263"/>
                                <a:pt x="67062" y="150886"/>
                              </a:cubicBezTo>
                              <a:cubicBezTo>
                                <a:pt x="55885" y="91509"/>
                                <a:pt x="0" y="0"/>
                                <a:pt x="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2" name="Freeform 791">
                          <a:extLst>
                            <a:ext uri="{FF2B5EF4-FFF2-40B4-BE49-F238E27FC236}">
                              <a16:creationId xmlns:a16="http://schemas.microsoft.com/office/drawing/2014/main" id="{B3F4FD6F-76E4-594E-ADC6-3A2139618893}"/>
                            </a:ext>
                          </a:extLst>
                        </p:cNvPr>
                        <p:cNvSpPr/>
                        <p:nvPr/>
                      </p:nvSpPr>
                      <p:spPr>
                        <a:xfrm>
                          <a:off x="3383751" y="2493934"/>
                          <a:ext cx="16707" cy="82419"/>
                        </a:xfrm>
                        <a:custGeom>
                          <a:avLst/>
                          <a:gdLst>
                            <a:gd name="connsiteX0" fmla="*/ 62871 w 62871"/>
                            <a:gd name="connsiteY0" fmla="*/ 0 h 310155"/>
                            <a:gd name="connsiteX1" fmla="*/ 41914 w 62871"/>
                            <a:gd name="connsiteY1" fmla="*/ 138312 h 310155"/>
                            <a:gd name="connsiteX2" fmla="*/ 0 w 62871"/>
                            <a:gd name="connsiteY2" fmla="*/ 310155 h 310155"/>
                          </a:gdLst>
                          <a:ahLst/>
                          <a:cxnLst>
                            <a:cxn ang="0">
                              <a:pos x="connsiteX0" y="connsiteY0"/>
                            </a:cxn>
                            <a:cxn ang="0">
                              <a:pos x="connsiteX1" y="connsiteY1"/>
                            </a:cxn>
                            <a:cxn ang="0">
                              <a:pos x="connsiteX2" y="connsiteY2"/>
                            </a:cxn>
                          </a:cxnLst>
                          <a:rect l="l" t="t" r="r" b="b"/>
                          <a:pathLst>
                            <a:path w="62871" h="310155">
                              <a:moveTo>
                                <a:pt x="62871" y="0"/>
                              </a:moveTo>
                              <a:cubicBezTo>
                                <a:pt x="57631" y="43310"/>
                                <a:pt x="52392" y="86620"/>
                                <a:pt x="41914" y="138312"/>
                              </a:cubicBezTo>
                              <a:cubicBezTo>
                                <a:pt x="31435" y="190005"/>
                                <a:pt x="0" y="310155"/>
                                <a:pt x="0" y="310155"/>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3" name="Freeform 792">
                          <a:extLst>
                            <a:ext uri="{FF2B5EF4-FFF2-40B4-BE49-F238E27FC236}">
                              <a16:creationId xmlns:a16="http://schemas.microsoft.com/office/drawing/2014/main" id="{0683F67B-E7F0-E845-A01C-7B7F4D479DEC}"/>
                            </a:ext>
                          </a:extLst>
                        </p:cNvPr>
                        <p:cNvSpPr/>
                        <p:nvPr/>
                      </p:nvSpPr>
                      <p:spPr>
                        <a:xfrm>
                          <a:off x="3838177" y="2667683"/>
                          <a:ext cx="57917" cy="22275"/>
                        </a:xfrm>
                        <a:custGeom>
                          <a:avLst/>
                          <a:gdLst>
                            <a:gd name="connsiteX0" fmla="*/ 0 w 217952"/>
                            <a:gd name="connsiteY0" fmla="*/ 83826 h 83826"/>
                            <a:gd name="connsiteX1" fmla="*/ 96402 w 217952"/>
                            <a:gd name="connsiteY1" fmla="*/ 75443 h 83826"/>
                            <a:gd name="connsiteX2" fmla="*/ 180229 w 217952"/>
                            <a:gd name="connsiteY2" fmla="*/ 37722 h 83826"/>
                            <a:gd name="connsiteX3" fmla="*/ 217952 w 217952"/>
                            <a:gd name="connsiteY3" fmla="*/ 0 h 83826"/>
                          </a:gdLst>
                          <a:ahLst/>
                          <a:cxnLst>
                            <a:cxn ang="0">
                              <a:pos x="connsiteX0" y="connsiteY0"/>
                            </a:cxn>
                            <a:cxn ang="0">
                              <a:pos x="connsiteX1" y="connsiteY1"/>
                            </a:cxn>
                            <a:cxn ang="0">
                              <a:pos x="connsiteX2" y="connsiteY2"/>
                            </a:cxn>
                            <a:cxn ang="0">
                              <a:pos x="connsiteX3" y="connsiteY3"/>
                            </a:cxn>
                          </a:cxnLst>
                          <a:rect l="l" t="t" r="r" b="b"/>
                          <a:pathLst>
                            <a:path w="217952" h="83826">
                              <a:moveTo>
                                <a:pt x="0" y="83826"/>
                              </a:moveTo>
                              <a:cubicBezTo>
                                <a:pt x="33182" y="83476"/>
                                <a:pt x="66364" y="83127"/>
                                <a:pt x="96402" y="75443"/>
                              </a:cubicBezTo>
                              <a:cubicBezTo>
                                <a:pt x="126440" y="67759"/>
                                <a:pt x="159971" y="50296"/>
                                <a:pt x="180229" y="37722"/>
                              </a:cubicBezTo>
                              <a:cubicBezTo>
                                <a:pt x="200487" y="25148"/>
                                <a:pt x="217952" y="0"/>
                                <a:pt x="217952"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4" name="Freeform 793">
                          <a:extLst>
                            <a:ext uri="{FF2B5EF4-FFF2-40B4-BE49-F238E27FC236}">
                              <a16:creationId xmlns:a16="http://schemas.microsoft.com/office/drawing/2014/main" id="{91CD6D1A-A5D4-DE40-917E-4F5CA8C7863E}"/>
                            </a:ext>
                          </a:extLst>
                        </p:cNvPr>
                        <p:cNvSpPr/>
                        <p:nvPr/>
                      </p:nvSpPr>
                      <p:spPr>
                        <a:xfrm>
                          <a:off x="3835950" y="2704437"/>
                          <a:ext cx="64600" cy="29130"/>
                        </a:xfrm>
                        <a:custGeom>
                          <a:avLst/>
                          <a:gdLst>
                            <a:gd name="connsiteX0" fmla="*/ 0 w 243099"/>
                            <a:gd name="connsiteY0" fmla="*/ 104782 h 109621"/>
                            <a:gd name="connsiteX1" fmla="*/ 79636 w 243099"/>
                            <a:gd name="connsiteY1" fmla="*/ 104782 h 109621"/>
                            <a:gd name="connsiteX2" fmla="*/ 196994 w 243099"/>
                            <a:gd name="connsiteY2" fmla="*/ 54486 h 109621"/>
                            <a:gd name="connsiteX3" fmla="*/ 243099 w 243099"/>
                            <a:gd name="connsiteY3" fmla="*/ 0 h 109621"/>
                          </a:gdLst>
                          <a:ahLst/>
                          <a:cxnLst>
                            <a:cxn ang="0">
                              <a:pos x="connsiteX0" y="connsiteY0"/>
                            </a:cxn>
                            <a:cxn ang="0">
                              <a:pos x="connsiteX1" y="connsiteY1"/>
                            </a:cxn>
                            <a:cxn ang="0">
                              <a:pos x="connsiteX2" y="connsiteY2"/>
                            </a:cxn>
                            <a:cxn ang="0">
                              <a:pos x="connsiteX3" y="connsiteY3"/>
                            </a:cxn>
                          </a:cxnLst>
                          <a:rect l="l" t="t" r="r" b="b"/>
                          <a:pathLst>
                            <a:path w="243099" h="109621">
                              <a:moveTo>
                                <a:pt x="0" y="104782"/>
                              </a:moveTo>
                              <a:cubicBezTo>
                                <a:pt x="23402" y="108973"/>
                                <a:pt x="46804" y="113165"/>
                                <a:pt x="79636" y="104782"/>
                              </a:cubicBezTo>
                              <a:cubicBezTo>
                                <a:pt x="112468" y="96399"/>
                                <a:pt x="169750" y="71950"/>
                                <a:pt x="196994" y="54486"/>
                              </a:cubicBezTo>
                              <a:cubicBezTo>
                                <a:pt x="224238" y="37022"/>
                                <a:pt x="243099" y="0"/>
                                <a:pt x="243099"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5" name="Freeform 794">
                          <a:extLst>
                            <a:ext uri="{FF2B5EF4-FFF2-40B4-BE49-F238E27FC236}">
                              <a16:creationId xmlns:a16="http://schemas.microsoft.com/office/drawing/2014/main" id="{13E3A286-D191-CB4E-9E70-661799E9EAB6}"/>
                            </a:ext>
                          </a:extLst>
                        </p:cNvPr>
                        <p:cNvSpPr/>
                        <p:nvPr/>
                      </p:nvSpPr>
                      <p:spPr>
                        <a:xfrm>
                          <a:off x="3820356" y="2750102"/>
                          <a:ext cx="84648" cy="40096"/>
                        </a:xfrm>
                        <a:custGeom>
                          <a:avLst/>
                          <a:gdLst>
                            <a:gd name="connsiteX0" fmla="*/ 0 w 318545"/>
                            <a:gd name="connsiteY0" fmla="*/ 150887 h 150887"/>
                            <a:gd name="connsiteX1" fmla="*/ 117359 w 318545"/>
                            <a:gd name="connsiteY1" fmla="*/ 79635 h 150887"/>
                            <a:gd name="connsiteX2" fmla="*/ 255674 w 318545"/>
                            <a:gd name="connsiteY2" fmla="*/ 50296 h 150887"/>
                            <a:gd name="connsiteX3" fmla="*/ 318545 w 318545"/>
                            <a:gd name="connsiteY3" fmla="*/ 0 h 150887"/>
                          </a:gdLst>
                          <a:ahLst/>
                          <a:cxnLst>
                            <a:cxn ang="0">
                              <a:pos x="connsiteX0" y="connsiteY0"/>
                            </a:cxn>
                            <a:cxn ang="0">
                              <a:pos x="connsiteX1" y="connsiteY1"/>
                            </a:cxn>
                            <a:cxn ang="0">
                              <a:pos x="connsiteX2" y="connsiteY2"/>
                            </a:cxn>
                            <a:cxn ang="0">
                              <a:pos x="connsiteX3" y="connsiteY3"/>
                            </a:cxn>
                          </a:cxnLst>
                          <a:rect l="l" t="t" r="r" b="b"/>
                          <a:pathLst>
                            <a:path w="318545" h="150887">
                              <a:moveTo>
                                <a:pt x="0" y="150887"/>
                              </a:moveTo>
                              <a:cubicBezTo>
                                <a:pt x="37373" y="123643"/>
                                <a:pt x="74747" y="96400"/>
                                <a:pt x="117359" y="79635"/>
                              </a:cubicBezTo>
                              <a:cubicBezTo>
                                <a:pt x="159971" y="62870"/>
                                <a:pt x="222143" y="63568"/>
                                <a:pt x="255674" y="50296"/>
                              </a:cubicBezTo>
                              <a:cubicBezTo>
                                <a:pt x="289205" y="37023"/>
                                <a:pt x="318545" y="0"/>
                                <a:pt x="318545"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6" name="Freeform 795">
                          <a:extLst>
                            <a:ext uri="{FF2B5EF4-FFF2-40B4-BE49-F238E27FC236}">
                              <a16:creationId xmlns:a16="http://schemas.microsoft.com/office/drawing/2014/main" id="{023E7668-70DB-044F-BAFC-17B6DFD9B0DA}"/>
                            </a:ext>
                          </a:extLst>
                        </p:cNvPr>
                        <p:cNvSpPr/>
                        <p:nvPr/>
                      </p:nvSpPr>
                      <p:spPr>
                        <a:xfrm>
                          <a:off x="3803650" y="2807764"/>
                          <a:ext cx="91331" cy="12613"/>
                        </a:xfrm>
                        <a:custGeom>
                          <a:avLst/>
                          <a:gdLst>
                            <a:gd name="connsiteX0" fmla="*/ 0 w 343692"/>
                            <a:gd name="connsiteY0" fmla="*/ 26102 h 47463"/>
                            <a:gd name="connsiteX1" fmla="*/ 108976 w 343692"/>
                            <a:gd name="connsiteY1" fmla="*/ 955 h 47463"/>
                            <a:gd name="connsiteX2" fmla="*/ 167655 w 343692"/>
                            <a:gd name="connsiteY2" fmla="*/ 9337 h 47463"/>
                            <a:gd name="connsiteX3" fmla="*/ 234717 w 343692"/>
                            <a:gd name="connsiteY3" fmla="*/ 47059 h 47463"/>
                            <a:gd name="connsiteX4" fmla="*/ 343692 w 343692"/>
                            <a:gd name="connsiteY4" fmla="*/ 30294 h 47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692" h="47463">
                              <a:moveTo>
                                <a:pt x="0" y="26102"/>
                              </a:moveTo>
                              <a:cubicBezTo>
                                <a:pt x="40517" y="14925"/>
                                <a:pt x="81034" y="3749"/>
                                <a:pt x="108976" y="955"/>
                              </a:cubicBezTo>
                              <a:cubicBezTo>
                                <a:pt x="136919" y="-1839"/>
                                <a:pt x="146698" y="1653"/>
                                <a:pt x="167655" y="9337"/>
                              </a:cubicBezTo>
                              <a:cubicBezTo>
                                <a:pt x="188612" y="17021"/>
                                <a:pt x="205378" y="43566"/>
                                <a:pt x="234717" y="47059"/>
                              </a:cubicBezTo>
                              <a:cubicBezTo>
                                <a:pt x="264056" y="50552"/>
                                <a:pt x="343692" y="30294"/>
                                <a:pt x="343692" y="30294"/>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7" name="Freeform 796">
                          <a:extLst>
                            <a:ext uri="{FF2B5EF4-FFF2-40B4-BE49-F238E27FC236}">
                              <a16:creationId xmlns:a16="http://schemas.microsoft.com/office/drawing/2014/main" id="{514AE9F6-1FBA-BF48-B285-1B21AE8A4CD7}"/>
                            </a:ext>
                          </a:extLst>
                        </p:cNvPr>
                        <p:cNvSpPr/>
                        <p:nvPr/>
                      </p:nvSpPr>
                      <p:spPr>
                        <a:xfrm>
                          <a:off x="3830381" y="2830293"/>
                          <a:ext cx="52348" cy="22681"/>
                        </a:xfrm>
                        <a:custGeom>
                          <a:avLst/>
                          <a:gdLst>
                            <a:gd name="connsiteX0" fmla="*/ 0 w 196994"/>
                            <a:gd name="connsiteY0" fmla="*/ 0 h 85351"/>
                            <a:gd name="connsiteX1" fmla="*/ 75445 w 196994"/>
                            <a:gd name="connsiteY1" fmla="*/ 83826 h 85351"/>
                            <a:gd name="connsiteX2" fmla="*/ 196994 w 196994"/>
                            <a:gd name="connsiteY2" fmla="*/ 46105 h 85351"/>
                          </a:gdLst>
                          <a:ahLst/>
                          <a:cxnLst>
                            <a:cxn ang="0">
                              <a:pos x="connsiteX0" y="connsiteY0"/>
                            </a:cxn>
                            <a:cxn ang="0">
                              <a:pos x="connsiteX1" y="connsiteY1"/>
                            </a:cxn>
                            <a:cxn ang="0">
                              <a:pos x="connsiteX2" y="connsiteY2"/>
                            </a:cxn>
                          </a:cxnLst>
                          <a:rect l="l" t="t" r="r" b="b"/>
                          <a:pathLst>
                            <a:path w="196994" h="85351">
                              <a:moveTo>
                                <a:pt x="0" y="0"/>
                              </a:moveTo>
                              <a:cubicBezTo>
                                <a:pt x="21306" y="38071"/>
                                <a:pt x="42613" y="76142"/>
                                <a:pt x="75445" y="83826"/>
                              </a:cubicBezTo>
                              <a:cubicBezTo>
                                <a:pt x="108277" y="91510"/>
                                <a:pt x="152635" y="68807"/>
                                <a:pt x="196994" y="46105"/>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8" name="Freeform 797">
                          <a:extLst>
                            <a:ext uri="{FF2B5EF4-FFF2-40B4-BE49-F238E27FC236}">
                              <a16:creationId xmlns:a16="http://schemas.microsoft.com/office/drawing/2014/main" id="{7A00698B-E464-4940-B169-ABE3DA82AFF6}"/>
                            </a:ext>
                          </a:extLst>
                        </p:cNvPr>
                        <p:cNvSpPr/>
                        <p:nvPr/>
                      </p:nvSpPr>
                      <p:spPr>
                        <a:xfrm>
                          <a:off x="3602054" y="2451611"/>
                          <a:ext cx="4455" cy="46779"/>
                        </a:xfrm>
                        <a:custGeom>
                          <a:avLst/>
                          <a:gdLst>
                            <a:gd name="connsiteX0" fmla="*/ 16765 w 16765"/>
                            <a:gd name="connsiteY0" fmla="*/ 0 h 176035"/>
                            <a:gd name="connsiteX1" fmla="*/ 0 w 16765"/>
                            <a:gd name="connsiteY1" fmla="*/ 176035 h 176035"/>
                          </a:gdLst>
                          <a:ahLst/>
                          <a:cxnLst>
                            <a:cxn ang="0">
                              <a:pos x="connsiteX0" y="connsiteY0"/>
                            </a:cxn>
                            <a:cxn ang="0">
                              <a:pos x="connsiteX1" y="connsiteY1"/>
                            </a:cxn>
                          </a:cxnLst>
                          <a:rect l="l" t="t" r="r" b="b"/>
                          <a:pathLst>
                            <a:path w="16765" h="176035">
                              <a:moveTo>
                                <a:pt x="16765" y="0"/>
                              </a:moveTo>
                              <a:lnTo>
                                <a:pt x="0" y="176035"/>
                              </a:ln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99" name="Freeform 798">
                          <a:extLst>
                            <a:ext uri="{FF2B5EF4-FFF2-40B4-BE49-F238E27FC236}">
                              <a16:creationId xmlns:a16="http://schemas.microsoft.com/office/drawing/2014/main" id="{9ABC2FEA-9297-484F-8854-FFDB43C2555E}"/>
                            </a:ext>
                          </a:extLst>
                        </p:cNvPr>
                        <p:cNvSpPr/>
                        <p:nvPr/>
                      </p:nvSpPr>
                      <p:spPr>
                        <a:xfrm>
                          <a:off x="3707864" y="2489479"/>
                          <a:ext cx="45665" cy="26854"/>
                        </a:xfrm>
                        <a:custGeom>
                          <a:avLst/>
                          <a:gdLst>
                            <a:gd name="connsiteX0" fmla="*/ 171846 w 171846"/>
                            <a:gd name="connsiteY0" fmla="*/ 0 h 101056"/>
                            <a:gd name="connsiteX1" fmla="*/ 113167 w 171846"/>
                            <a:gd name="connsiteY1" fmla="*/ 88017 h 101056"/>
                            <a:gd name="connsiteX2" fmla="*/ 0 w 171846"/>
                            <a:gd name="connsiteY2" fmla="*/ 100591 h 101056"/>
                          </a:gdLst>
                          <a:ahLst/>
                          <a:cxnLst>
                            <a:cxn ang="0">
                              <a:pos x="connsiteX0" y="connsiteY0"/>
                            </a:cxn>
                            <a:cxn ang="0">
                              <a:pos x="connsiteX1" y="connsiteY1"/>
                            </a:cxn>
                            <a:cxn ang="0">
                              <a:pos x="connsiteX2" y="connsiteY2"/>
                            </a:cxn>
                          </a:cxnLst>
                          <a:rect l="l" t="t" r="r" b="b"/>
                          <a:pathLst>
                            <a:path w="171846" h="101056">
                              <a:moveTo>
                                <a:pt x="171846" y="0"/>
                              </a:moveTo>
                              <a:cubicBezTo>
                                <a:pt x="156827" y="35626"/>
                                <a:pt x="141808" y="71252"/>
                                <a:pt x="113167" y="88017"/>
                              </a:cubicBezTo>
                              <a:cubicBezTo>
                                <a:pt x="84526" y="104782"/>
                                <a:pt x="0" y="100591"/>
                                <a:pt x="0" y="100591"/>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00" name="Freeform 799">
                          <a:extLst>
                            <a:ext uri="{FF2B5EF4-FFF2-40B4-BE49-F238E27FC236}">
                              <a16:creationId xmlns:a16="http://schemas.microsoft.com/office/drawing/2014/main" id="{A495B316-D3B2-2A4F-B3E9-2606589133EE}"/>
                            </a:ext>
                          </a:extLst>
                        </p:cNvPr>
                        <p:cNvSpPr/>
                        <p:nvPr/>
                      </p:nvSpPr>
                      <p:spPr>
                        <a:xfrm>
                          <a:off x="3251210" y="2598387"/>
                          <a:ext cx="69055" cy="6925"/>
                        </a:xfrm>
                        <a:custGeom>
                          <a:avLst/>
                          <a:gdLst>
                            <a:gd name="connsiteX0" fmla="*/ 0 w 259865"/>
                            <a:gd name="connsiteY0" fmla="*/ 26058 h 26058"/>
                            <a:gd name="connsiteX1" fmla="*/ 129932 w 259865"/>
                            <a:gd name="connsiteY1" fmla="*/ 910 h 26058"/>
                            <a:gd name="connsiteX2" fmla="*/ 259865 w 259865"/>
                            <a:gd name="connsiteY2" fmla="*/ 5101 h 26058"/>
                          </a:gdLst>
                          <a:ahLst/>
                          <a:cxnLst>
                            <a:cxn ang="0">
                              <a:pos x="connsiteX0" y="connsiteY0"/>
                            </a:cxn>
                            <a:cxn ang="0">
                              <a:pos x="connsiteX1" y="connsiteY1"/>
                            </a:cxn>
                            <a:cxn ang="0">
                              <a:pos x="connsiteX2" y="connsiteY2"/>
                            </a:cxn>
                          </a:cxnLst>
                          <a:rect l="l" t="t" r="r" b="b"/>
                          <a:pathLst>
                            <a:path w="259865" h="26058">
                              <a:moveTo>
                                <a:pt x="0" y="26058"/>
                              </a:moveTo>
                              <a:cubicBezTo>
                                <a:pt x="43310" y="15230"/>
                                <a:pt x="86621" y="4403"/>
                                <a:pt x="129932" y="910"/>
                              </a:cubicBezTo>
                              <a:cubicBezTo>
                                <a:pt x="173243" y="-2583"/>
                                <a:pt x="259865" y="5101"/>
                                <a:pt x="259865" y="5101"/>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01" name="Freeform 800">
                          <a:extLst>
                            <a:ext uri="{FF2B5EF4-FFF2-40B4-BE49-F238E27FC236}">
                              <a16:creationId xmlns:a16="http://schemas.microsoft.com/office/drawing/2014/main" id="{9FB1975A-8CB1-384E-AA51-4F45835F8BF3}"/>
                            </a:ext>
                          </a:extLst>
                        </p:cNvPr>
                        <p:cNvSpPr/>
                        <p:nvPr/>
                      </p:nvSpPr>
                      <p:spPr>
                        <a:xfrm>
                          <a:off x="3500699" y="2599742"/>
                          <a:ext cx="43438" cy="41210"/>
                        </a:xfrm>
                        <a:custGeom>
                          <a:avLst/>
                          <a:gdLst>
                            <a:gd name="connsiteX0" fmla="*/ 0 w 163463"/>
                            <a:gd name="connsiteY0" fmla="*/ 155078 h 155078"/>
                            <a:gd name="connsiteX1" fmla="*/ 62871 w 163463"/>
                            <a:gd name="connsiteY1" fmla="*/ 96400 h 155078"/>
                            <a:gd name="connsiteX2" fmla="*/ 134124 w 163463"/>
                            <a:gd name="connsiteY2" fmla="*/ 75443 h 155078"/>
                            <a:gd name="connsiteX3" fmla="*/ 163463 w 163463"/>
                            <a:gd name="connsiteY3" fmla="*/ 0 h 155078"/>
                          </a:gdLst>
                          <a:ahLst/>
                          <a:cxnLst>
                            <a:cxn ang="0">
                              <a:pos x="connsiteX0" y="connsiteY0"/>
                            </a:cxn>
                            <a:cxn ang="0">
                              <a:pos x="connsiteX1" y="connsiteY1"/>
                            </a:cxn>
                            <a:cxn ang="0">
                              <a:pos x="connsiteX2" y="connsiteY2"/>
                            </a:cxn>
                            <a:cxn ang="0">
                              <a:pos x="connsiteX3" y="connsiteY3"/>
                            </a:cxn>
                          </a:cxnLst>
                          <a:rect l="l" t="t" r="r" b="b"/>
                          <a:pathLst>
                            <a:path w="163463" h="155078">
                              <a:moveTo>
                                <a:pt x="0" y="155078"/>
                              </a:moveTo>
                              <a:cubicBezTo>
                                <a:pt x="20258" y="132375"/>
                                <a:pt x="40517" y="109672"/>
                                <a:pt x="62871" y="96400"/>
                              </a:cubicBezTo>
                              <a:cubicBezTo>
                                <a:pt x="85225" y="83128"/>
                                <a:pt x="117359" y="91509"/>
                                <a:pt x="134124" y="75443"/>
                              </a:cubicBezTo>
                              <a:cubicBezTo>
                                <a:pt x="150889" y="59377"/>
                                <a:pt x="163463" y="0"/>
                                <a:pt x="163463"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02" name="Freeform 801">
                          <a:extLst>
                            <a:ext uri="{FF2B5EF4-FFF2-40B4-BE49-F238E27FC236}">
                              <a16:creationId xmlns:a16="http://schemas.microsoft.com/office/drawing/2014/main" id="{B4547461-90AD-2F44-87C5-317969771E3D}"/>
                            </a:ext>
                          </a:extLst>
                        </p:cNvPr>
                        <p:cNvSpPr/>
                        <p:nvPr/>
                      </p:nvSpPr>
                      <p:spPr>
                        <a:xfrm>
                          <a:off x="3399344" y="2627587"/>
                          <a:ext cx="24503" cy="27844"/>
                        </a:xfrm>
                        <a:custGeom>
                          <a:avLst/>
                          <a:gdLst>
                            <a:gd name="connsiteX0" fmla="*/ 92210 w 92210"/>
                            <a:gd name="connsiteY0" fmla="*/ 104783 h 104783"/>
                            <a:gd name="connsiteX1" fmla="*/ 58679 w 92210"/>
                            <a:gd name="connsiteY1" fmla="*/ 54487 h 104783"/>
                            <a:gd name="connsiteX2" fmla="*/ 0 w 92210"/>
                            <a:gd name="connsiteY2" fmla="*/ 0 h 104783"/>
                          </a:gdLst>
                          <a:ahLst/>
                          <a:cxnLst>
                            <a:cxn ang="0">
                              <a:pos x="connsiteX0" y="connsiteY0"/>
                            </a:cxn>
                            <a:cxn ang="0">
                              <a:pos x="connsiteX1" y="connsiteY1"/>
                            </a:cxn>
                            <a:cxn ang="0">
                              <a:pos x="connsiteX2" y="connsiteY2"/>
                            </a:cxn>
                          </a:cxnLst>
                          <a:rect l="l" t="t" r="r" b="b"/>
                          <a:pathLst>
                            <a:path w="92210" h="104783">
                              <a:moveTo>
                                <a:pt x="92210" y="104783"/>
                              </a:moveTo>
                              <a:cubicBezTo>
                                <a:pt x="83128" y="88367"/>
                                <a:pt x="74047" y="71951"/>
                                <a:pt x="58679" y="54487"/>
                              </a:cubicBezTo>
                              <a:cubicBezTo>
                                <a:pt x="43311" y="37023"/>
                                <a:pt x="21655" y="18511"/>
                                <a:pt x="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03" name="Freeform 802">
                          <a:extLst>
                            <a:ext uri="{FF2B5EF4-FFF2-40B4-BE49-F238E27FC236}">
                              <a16:creationId xmlns:a16="http://schemas.microsoft.com/office/drawing/2014/main" id="{42490345-54F7-8D47-8163-C431BDD881E7}"/>
                            </a:ext>
                          </a:extLst>
                        </p:cNvPr>
                        <p:cNvSpPr/>
                        <p:nvPr/>
                      </p:nvSpPr>
                      <p:spPr>
                        <a:xfrm>
                          <a:off x="3451692" y="2555192"/>
                          <a:ext cx="17821" cy="30072"/>
                        </a:xfrm>
                        <a:custGeom>
                          <a:avLst/>
                          <a:gdLst>
                            <a:gd name="connsiteX0" fmla="*/ 0 w 67062"/>
                            <a:gd name="connsiteY0" fmla="*/ 113164 h 113164"/>
                            <a:gd name="connsiteX1" fmla="*/ 33531 w 67062"/>
                            <a:gd name="connsiteY1" fmla="*/ 54486 h 113164"/>
                            <a:gd name="connsiteX2" fmla="*/ 67062 w 67062"/>
                            <a:gd name="connsiteY2" fmla="*/ 0 h 113164"/>
                          </a:gdLst>
                          <a:ahLst/>
                          <a:cxnLst>
                            <a:cxn ang="0">
                              <a:pos x="connsiteX0" y="connsiteY0"/>
                            </a:cxn>
                            <a:cxn ang="0">
                              <a:pos x="connsiteX1" y="connsiteY1"/>
                            </a:cxn>
                            <a:cxn ang="0">
                              <a:pos x="connsiteX2" y="connsiteY2"/>
                            </a:cxn>
                          </a:cxnLst>
                          <a:rect l="l" t="t" r="r" b="b"/>
                          <a:pathLst>
                            <a:path w="67062" h="113164">
                              <a:moveTo>
                                <a:pt x="0" y="113164"/>
                              </a:moveTo>
                              <a:cubicBezTo>
                                <a:pt x="11177" y="93255"/>
                                <a:pt x="22354" y="73347"/>
                                <a:pt x="33531" y="54486"/>
                              </a:cubicBezTo>
                              <a:cubicBezTo>
                                <a:pt x="44708" y="35625"/>
                                <a:pt x="67062" y="0"/>
                                <a:pt x="67062"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773" name="Oval 772">
                        <a:extLst>
                          <a:ext uri="{FF2B5EF4-FFF2-40B4-BE49-F238E27FC236}">
                            <a16:creationId xmlns:a16="http://schemas.microsoft.com/office/drawing/2014/main" id="{5FD45684-2984-5440-8E3A-F78D8C788F75}"/>
                          </a:ext>
                        </a:extLst>
                      </p:cNvPr>
                      <p:cNvSpPr/>
                      <p:nvPr/>
                    </p:nvSpPr>
                    <p:spPr>
                      <a:xfrm>
                        <a:off x="2734016" y="2250543"/>
                        <a:ext cx="99410" cy="93459"/>
                      </a:xfrm>
                      <a:prstGeom prst="ellipse">
                        <a:avLst/>
                      </a:prstGeom>
                      <a:solidFill>
                        <a:schemeClr val="accent2">
                          <a:lumMod val="75000"/>
                        </a:schemeClr>
                      </a:solidFill>
                      <a:ln w="3175">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05" name="Oval 804">
                      <a:extLst>
                        <a:ext uri="{FF2B5EF4-FFF2-40B4-BE49-F238E27FC236}">
                          <a16:creationId xmlns:a16="http://schemas.microsoft.com/office/drawing/2014/main" id="{45E0CE67-27CD-8040-889A-A68241585023}"/>
                        </a:ext>
                      </a:extLst>
                    </p:cNvPr>
                    <p:cNvSpPr>
                      <a:spLocks noChangeAspect="1"/>
                    </p:cNvSpPr>
                    <p:nvPr/>
                  </p:nvSpPr>
                  <p:spPr>
                    <a:xfrm flipH="1">
                      <a:off x="4798168" y="3369283"/>
                      <a:ext cx="72000" cy="67690"/>
                    </a:xfrm>
                    <a:prstGeom prst="ellipse">
                      <a:avLst/>
                    </a:prstGeom>
                    <a:solidFill>
                      <a:schemeClr val="accent2">
                        <a:lumMod val="75000"/>
                      </a:schemeClr>
                    </a:solidFill>
                    <a:ln w="3175">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06" name="Oval 805">
                      <a:extLst>
                        <a:ext uri="{FF2B5EF4-FFF2-40B4-BE49-F238E27FC236}">
                          <a16:creationId xmlns:a16="http://schemas.microsoft.com/office/drawing/2014/main" id="{A1BFEAD7-F261-C842-B5D7-D45B7EFDD693}"/>
                        </a:ext>
                      </a:extLst>
                    </p:cNvPr>
                    <p:cNvSpPr>
                      <a:spLocks noChangeAspect="1"/>
                    </p:cNvSpPr>
                    <p:nvPr/>
                  </p:nvSpPr>
                  <p:spPr>
                    <a:xfrm flipH="1">
                      <a:off x="5083918" y="3623198"/>
                      <a:ext cx="38292" cy="36000"/>
                    </a:xfrm>
                    <a:prstGeom prst="ellipse">
                      <a:avLst/>
                    </a:prstGeom>
                    <a:solidFill>
                      <a:schemeClr val="accent2">
                        <a:lumMod val="75000"/>
                      </a:schemeClr>
                    </a:solidFill>
                    <a:ln w="3175">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13" name="Group 812">
                    <a:extLst>
                      <a:ext uri="{FF2B5EF4-FFF2-40B4-BE49-F238E27FC236}">
                        <a16:creationId xmlns:a16="http://schemas.microsoft.com/office/drawing/2014/main" id="{6D16B36D-EA87-D240-80F4-D024B681FB3D}"/>
                      </a:ext>
                    </a:extLst>
                  </p:cNvPr>
                  <p:cNvGrpSpPr>
                    <a:grpSpLocks noChangeAspect="1"/>
                  </p:cNvGrpSpPr>
                  <p:nvPr/>
                </p:nvGrpSpPr>
                <p:grpSpPr>
                  <a:xfrm rot="16200000">
                    <a:off x="5601390" y="6241954"/>
                    <a:ext cx="216000" cy="89965"/>
                    <a:chOff x="5828848" y="3663385"/>
                    <a:chExt cx="622221" cy="258809"/>
                  </a:xfrm>
                </p:grpSpPr>
                <p:sp>
                  <p:nvSpPr>
                    <p:cNvPr id="814" name="Freeform 813">
                      <a:extLst>
                        <a:ext uri="{FF2B5EF4-FFF2-40B4-BE49-F238E27FC236}">
                          <a16:creationId xmlns:a16="http://schemas.microsoft.com/office/drawing/2014/main" id="{5ABDE138-1579-D04C-A769-10DB2DF31ED2}"/>
                        </a:ext>
                      </a:extLst>
                    </p:cNvPr>
                    <p:cNvSpPr/>
                    <p:nvPr/>
                  </p:nvSpPr>
                  <p:spPr>
                    <a:xfrm rot="16200000">
                      <a:off x="5993174" y="3499059"/>
                      <a:ext cx="256003" cy="584655"/>
                    </a:xfrm>
                    <a:custGeom>
                      <a:avLst/>
                      <a:gdLst>
                        <a:gd name="connsiteX0" fmla="*/ 133603 w 293061"/>
                        <a:gd name="connsiteY0" fmla="*/ 2283 h 724842"/>
                        <a:gd name="connsiteX1" fmla="*/ 22478 w 293061"/>
                        <a:gd name="connsiteY1" fmla="*/ 56258 h 724842"/>
                        <a:gd name="connsiteX2" fmla="*/ 3428 w 293061"/>
                        <a:gd name="connsiteY2" fmla="*/ 256283 h 724842"/>
                        <a:gd name="connsiteX3" fmla="*/ 253 w 293061"/>
                        <a:gd name="connsiteY3" fmla="*/ 472183 h 724842"/>
                        <a:gd name="connsiteX4" fmla="*/ 3428 w 293061"/>
                        <a:gd name="connsiteY4" fmla="*/ 627758 h 724842"/>
                        <a:gd name="connsiteX5" fmla="*/ 28828 w 293061"/>
                        <a:gd name="connsiteY5" fmla="*/ 688083 h 724842"/>
                        <a:gd name="connsiteX6" fmla="*/ 98678 w 293061"/>
                        <a:gd name="connsiteY6" fmla="*/ 719833 h 724842"/>
                        <a:gd name="connsiteX7" fmla="*/ 200278 w 293061"/>
                        <a:gd name="connsiteY7" fmla="*/ 719833 h 724842"/>
                        <a:gd name="connsiteX8" fmla="*/ 279653 w 293061"/>
                        <a:gd name="connsiteY8" fmla="*/ 672208 h 724842"/>
                        <a:gd name="connsiteX9" fmla="*/ 292353 w 293061"/>
                        <a:gd name="connsiteY9" fmla="*/ 554733 h 724842"/>
                        <a:gd name="connsiteX10" fmla="*/ 289178 w 293061"/>
                        <a:gd name="connsiteY10" fmla="*/ 259458 h 724842"/>
                        <a:gd name="connsiteX11" fmla="*/ 289178 w 293061"/>
                        <a:gd name="connsiteY11" fmla="*/ 91183 h 724842"/>
                        <a:gd name="connsiteX12" fmla="*/ 235203 w 293061"/>
                        <a:gd name="connsiteY12" fmla="*/ 18158 h 724842"/>
                        <a:gd name="connsiteX13" fmla="*/ 133603 w 293061"/>
                        <a:gd name="connsiteY13" fmla="*/ 2283 h 724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3061" h="724842">
                          <a:moveTo>
                            <a:pt x="133603" y="2283"/>
                          </a:moveTo>
                          <a:cubicBezTo>
                            <a:pt x="98149" y="8633"/>
                            <a:pt x="44174" y="13925"/>
                            <a:pt x="22478" y="56258"/>
                          </a:cubicBezTo>
                          <a:cubicBezTo>
                            <a:pt x="782" y="98591"/>
                            <a:pt x="7132" y="186962"/>
                            <a:pt x="3428" y="256283"/>
                          </a:cubicBezTo>
                          <a:cubicBezTo>
                            <a:pt x="-276" y="325604"/>
                            <a:pt x="253" y="410271"/>
                            <a:pt x="253" y="472183"/>
                          </a:cubicBezTo>
                          <a:cubicBezTo>
                            <a:pt x="253" y="534095"/>
                            <a:pt x="-1334" y="591775"/>
                            <a:pt x="3428" y="627758"/>
                          </a:cubicBezTo>
                          <a:cubicBezTo>
                            <a:pt x="8190" y="663741"/>
                            <a:pt x="12953" y="672737"/>
                            <a:pt x="28828" y="688083"/>
                          </a:cubicBezTo>
                          <a:cubicBezTo>
                            <a:pt x="44703" y="703429"/>
                            <a:pt x="70103" y="714541"/>
                            <a:pt x="98678" y="719833"/>
                          </a:cubicBezTo>
                          <a:cubicBezTo>
                            <a:pt x="127253" y="725125"/>
                            <a:pt x="170115" y="727771"/>
                            <a:pt x="200278" y="719833"/>
                          </a:cubicBezTo>
                          <a:cubicBezTo>
                            <a:pt x="230441" y="711895"/>
                            <a:pt x="264307" y="699725"/>
                            <a:pt x="279653" y="672208"/>
                          </a:cubicBezTo>
                          <a:cubicBezTo>
                            <a:pt x="294999" y="644691"/>
                            <a:pt x="290765" y="623525"/>
                            <a:pt x="292353" y="554733"/>
                          </a:cubicBezTo>
                          <a:cubicBezTo>
                            <a:pt x="293941" y="485941"/>
                            <a:pt x="289707" y="336716"/>
                            <a:pt x="289178" y="259458"/>
                          </a:cubicBezTo>
                          <a:cubicBezTo>
                            <a:pt x="288649" y="182200"/>
                            <a:pt x="298174" y="131400"/>
                            <a:pt x="289178" y="91183"/>
                          </a:cubicBezTo>
                          <a:cubicBezTo>
                            <a:pt x="280182" y="50966"/>
                            <a:pt x="260603" y="32975"/>
                            <a:pt x="235203" y="18158"/>
                          </a:cubicBezTo>
                          <a:cubicBezTo>
                            <a:pt x="209803" y="3341"/>
                            <a:pt x="169057" y="-4067"/>
                            <a:pt x="133603" y="2283"/>
                          </a:cubicBezTo>
                          <a:close/>
                        </a:path>
                      </a:pathLst>
                    </a:custGeom>
                    <a:solidFill>
                      <a:schemeClr val="bg1"/>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5" name="Freeform 814">
                      <a:extLst>
                        <a:ext uri="{FF2B5EF4-FFF2-40B4-BE49-F238E27FC236}">
                          <a16:creationId xmlns:a16="http://schemas.microsoft.com/office/drawing/2014/main" id="{33B3198E-D21E-D64C-9F07-869FDAA5F21C}"/>
                        </a:ext>
                      </a:extLst>
                    </p:cNvPr>
                    <p:cNvSpPr/>
                    <p:nvPr/>
                  </p:nvSpPr>
                  <p:spPr>
                    <a:xfrm>
                      <a:off x="6100215" y="3663950"/>
                      <a:ext cx="350854" cy="258244"/>
                    </a:xfrm>
                    <a:custGeom>
                      <a:avLst/>
                      <a:gdLst>
                        <a:gd name="connsiteX0" fmla="*/ 5310 w 350854"/>
                        <a:gd name="connsiteY0" fmla="*/ 6915 h 258809"/>
                        <a:gd name="connsiteX1" fmla="*/ 2135 w 350854"/>
                        <a:gd name="connsiteY1" fmla="*/ 86290 h 258809"/>
                        <a:gd name="connsiteX2" fmla="*/ 2135 w 350854"/>
                        <a:gd name="connsiteY2" fmla="*/ 152965 h 258809"/>
                        <a:gd name="connsiteX3" fmla="*/ 11660 w 350854"/>
                        <a:gd name="connsiteY3" fmla="*/ 232340 h 258809"/>
                        <a:gd name="connsiteX4" fmla="*/ 18010 w 350854"/>
                        <a:gd name="connsiteY4" fmla="*/ 254565 h 258809"/>
                        <a:gd name="connsiteX5" fmla="*/ 116435 w 350854"/>
                        <a:gd name="connsiteY5" fmla="*/ 257740 h 258809"/>
                        <a:gd name="connsiteX6" fmla="*/ 221210 w 350854"/>
                        <a:gd name="connsiteY6" fmla="*/ 257740 h 258809"/>
                        <a:gd name="connsiteX7" fmla="*/ 284710 w 350854"/>
                        <a:gd name="connsiteY7" fmla="*/ 245040 h 258809"/>
                        <a:gd name="connsiteX8" fmla="*/ 341860 w 350854"/>
                        <a:gd name="connsiteY8" fmla="*/ 175190 h 258809"/>
                        <a:gd name="connsiteX9" fmla="*/ 348210 w 350854"/>
                        <a:gd name="connsiteY9" fmla="*/ 92640 h 258809"/>
                        <a:gd name="connsiteX10" fmla="*/ 316460 w 350854"/>
                        <a:gd name="connsiteY10" fmla="*/ 32315 h 258809"/>
                        <a:gd name="connsiteX11" fmla="*/ 278360 w 350854"/>
                        <a:gd name="connsiteY11" fmla="*/ 10090 h 258809"/>
                        <a:gd name="connsiteX12" fmla="*/ 202160 w 350854"/>
                        <a:gd name="connsiteY12" fmla="*/ 565 h 258809"/>
                        <a:gd name="connsiteX13" fmla="*/ 62460 w 350854"/>
                        <a:gd name="connsiteY13" fmla="*/ 3740 h 258809"/>
                        <a:gd name="connsiteX14" fmla="*/ 5310 w 350854"/>
                        <a:gd name="connsiteY14" fmla="*/ 6915 h 25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854" h="258809">
                          <a:moveTo>
                            <a:pt x="5310" y="6915"/>
                          </a:moveTo>
                          <a:cubicBezTo>
                            <a:pt x="-4744" y="20673"/>
                            <a:pt x="2664" y="61948"/>
                            <a:pt x="2135" y="86290"/>
                          </a:cubicBezTo>
                          <a:cubicBezTo>
                            <a:pt x="1606" y="110632"/>
                            <a:pt x="547" y="128623"/>
                            <a:pt x="2135" y="152965"/>
                          </a:cubicBezTo>
                          <a:cubicBezTo>
                            <a:pt x="3722" y="177307"/>
                            <a:pt x="9014" y="215407"/>
                            <a:pt x="11660" y="232340"/>
                          </a:cubicBezTo>
                          <a:cubicBezTo>
                            <a:pt x="14306" y="249273"/>
                            <a:pt x="548" y="250332"/>
                            <a:pt x="18010" y="254565"/>
                          </a:cubicBezTo>
                          <a:cubicBezTo>
                            <a:pt x="35472" y="258798"/>
                            <a:pt x="82568" y="257211"/>
                            <a:pt x="116435" y="257740"/>
                          </a:cubicBezTo>
                          <a:cubicBezTo>
                            <a:pt x="150302" y="258269"/>
                            <a:pt x="193164" y="259857"/>
                            <a:pt x="221210" y="257740"/>
                          </a:cubicBezTo>
                          <a:cubicBezTo>
                            <a:pt x="249256" y="255623"/>
                            <a:pt x="264602" y="258798"/>
                            <a:pt x="284710" y="245040"/>
                          </a:cubicBezTo>
                          <a:cubicBezTo>
                            <a:pt x="304818" y="231282"/>
                            <a:pt x="331277" y="200590"/>
                            <a:pt x="341860" y="175190"/>
                          </a:cubicBezTo>
                          <a:cubicBezTo>
                            <a:pt x="352443" y="149790"/>
                            <a:pt x="352443" y="116452"/>
                            <a:pt x="348210" y="92640"/>
                          </a:cubicBezTo>
                          <a:cubicBezTo>
                            <a:pt x="343977" y="68828"/>
                            <a:pt x="328102" y="46073"/>
                            <a:pt x="316460" y="32315"/>
                          </a:cubicBezTo>
                          <a:cubicBezTo>
                            <a:pt x="304818" y="18557"/>
                            <a:pt x="297410" y="15382"/>
                            <a:pt x="278360" y="10090"/>
                          </a:cubicBezTo>
                          <a:cubicBezTo>
                            <a:pt x="259310" y="4798"/>
                            <a:pt x="238143" y="1623"/>
                            <a:pt x="202160" y="565"/>
                          </a:cubicBezTo>
                          <a:lnTo>
                            <a:pt x="62460" y="3740"/>
                          </a:lnTo>
                          <a:cubicBezTo>
                            <a:pt x="31239" y="4269"/>
                            <a:pt x="15364" y="-6843"/>
                            <a:pt x="5310" y="6915"/>
                          </a:cubicBezTo>
                          <a:close/>
                        </a:path>
                      </a:pathLst>
                    </a:custGeom>
                    <a:solidFill>
                      <a:srgbClr val="FF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24" name="Group 106">
                    <a:extLst>
                      <a:ext uri="{FF2B5EF4-FFF2-40B4-BE49-F238E27FC236}">
                        <a16:creationId xmlns:a16="http://schemas.microsoft.com/office/drawing/2014/main" id="{992CDBCB-699D-8845-AB06-9BA6E6291DF6}"/>
                      </a:ext>
                    </a:extLst>
                  </p:cNvPr>
                  <p:cNvGrpSpPr>
                    <a:grpSpLocks noChangeAspect="1"/>
                  </p:cNvGrpSpPr>
                  <p:nvPr/>
                </p:nvGrpSpPr>
                <p:grpSpPr>
                  <a:xfrm>
                    <a:off x="5419553" y="6560158"/>
                    <a:ext cx="423785" cy="244999"/>
                    <a:chOff x="2650337" y="1022496"/>
                    <a:chExt cx="516570" cy="243806"/>
                  </a:xfrm>
                </p:grpSpPr>
                <p:grpSp>
                  <p:nvGrpSpPr>
                    <p:cNvPr id="825" name="Group 107">
                      <a:extLst>
                        <a:ext uri="{FF2B5EF4-FFF2-40B4-BE49-F238E27FC236}">
                          <a16:creationId xmlns:a16="http://schemas.microsoft.com/office/drawing/2014/main" id="{83A63FD6-0BE3-184A-9C85-662B78226FCA}"/>
                        </a:ext>
                      </a:extLst>
                    </p:cNvPr>
                    <p:cNvGrpSpPr/>
                    <p:nvPr/>
                  </p:nvGrpSpPr>
                  <p:grpSpPr>
                    <a:xfrm>
                      <a:off x="2710504" y="1084636"/>
                      <a:ext cx="384827" cy="170706"/>
                      <a:chOff x="3162660" y="1319273"/>
                      <a:chExt cx="384827" cy="170706"/>
                    </a:xfrm>
                  </p:grpSpPr>
                  <p:grpSp>
                    <p:nvGrpSpPr>
                      <p:cNvPr id="830" name="Group 397">
                        <a:extLst>
                          <a:ext uri="{FF2B5EF4-FFF2-40B4-BE49-F238E27FC236}">
                            <a16:creationId xmlns:a16="http://schemas.microsoft.com/office/drawing/2014/main" id="{4BF259CC-E714-C140-9A59-2D8F23F2464D}"/>
                          </a:ext>
                        </a:extLst>
                      </p:cNvPr>
                      <p:cNvGrpSpPr/>
                      <p:nvPr/>
                    </p:nvGrpSpPr>
                    <p:grpSpPr>
                      <a:xfrm>
                        <a:off x="3183764" y="1376931"/>
                        <a:ext cx="67374" cy="48248"/>
                        <a:chOff x="882718" y="3421104"/>
                        <a:chExt cx="129916" cy="93038"/>
                      </a:xfrm>
                      <a:effectLst/>
                    </p:grpSpPr>
                    <p:sp>
                      <p:nvSpPr>
                        <p:cNvPr id="860" name="Oval 142">
                          <a:extLst>
                            <a:ext uri="{FF2B5EF4-FFF2-40B4-BE49-F238E27FC236}">
                              <a16:creationId xmlns:a16="http://schemas.microsoft.com/office/drawing/2014/main" id="{F5A24DC5-067F-6947-B59B-118DFB44506C}"/>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61" name="Oval 143">
                          <a:extLst>
                            <a:ext uri="{FF2B5EF4-FFF2-40B4-BE49-F238E27FC236}">
                              <a16:creationId xmlns:a16="http://schemas.microsoft.com/office/drawing/2014/main" id="{B3D81492-069D-9F4D-9DBE-220EC6EC8CB8}"/>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31" name="Group 400">
                        <a:extLst>
                          <a:ext uri="{FF2B5EF4-FFF2-40B4-BE49-F238E27FC236}">
                            <a16:creationId xmlns:a16="http://schemas.microsoft.com/office/drawing/2014/main" id="{082E5E59-9AC9-CE44-8F2C-D9CFC4EA17A9}"/>
                          </a:ext>
                        </a:extLst>
                      </p:cNvPr>
                      <p:cNvGrpSpPr/>
                      <p:nvPr/>
                    </p:nvGrpSpPr>
                    <p:grpSpPr>
                      <a:xfrm>
                        <a:off x="3404689" y="1359651"/>
                        <a:ext cx="55728" cy="48248"/>
                        <a:chOff x="882718" y="3421104"/>
                        <a:chExt cx="107460" cy="93038"/>
                      </a:xfrm>
                      <a:effectLst/>
                    </p:grpSpPr>
                    <p:sp>
                      <p:nvSpPr>
                        <p:cNvPr id="858" name="Oval 140">
                          <a:extLst>
                            <a:ext uri="{FF2B5EF4-FFF2-40B4-BE49-F238E27FC236}">
                              <a16:creationId xmlns:a16="http://schemas.microsoft.com/office/drawing/2014/main" id="{CC798427-F32D-6B46-B3F9-FD8968F12897}"/>
                            </a:ext>
                          </a:extLst>
                        </p:cNvPr>
                        <p:cNvSpPr/>
                        <p:nvPr/>
                      </p:nvSpPr>
                      <p:spPr>
                        <a:xfrm>
                          <a:off x="882718" y="3421104"/>
                          <a:ext cx="107460"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59" name="Oval 141">
                          <a:extLst>
                            <a:ext uri="{FF2B5EF4-FFF2-40B4-BE49-F238E27FC236}">
                              <a16:creationId xmlns:a16="http://schemas.microsoft.com/office/drawing/2014/main" id="{2BE718BE-3784-144E-BBFF-F50007B1E6B4}"/>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32" name="Group 405">
                        <a:extLst>
                          <a:ext uri="{FF2B5EF4-FFF2-40B4-BE49-F238E27FC236}">
                            <a16:creationId xmlns:a16="http://schemas.microsoft.com/office/drawing/2014/main" id="{F0D76782-90C7-8E4A-A337-7DA384260CFC}"/>
                          </a:ext>
                        </a:extLst>
                      </p:cNvPr>
                      <p:cNvGrpSpPr/>
                      <p:nvPr/>
                    </p:nvGrpSpPr>
                    <p:grpSpPr>
                      <a:xfrm flipH="1">
                        <a:off x="3480113" y="1376931"/>
                        <a:ext cx="67374" cy="48248"/>
                        <a:chOff x="882718" y="3421104"/>
                        <a:chExt cx="129916" cy="93038"/>
                      </a:xfrm>
                      <a:effectLst/>
                    </p:grpSpPr>
                    <p:sp>
                      <p:nvSpPr>
                        <p:cNvPr id="856" name="Oval 138">
                          <a:extLst>
                            <a:ext uri="{FF2B5EF4-FFF2-40B4-BE49-F238E27FC236}">
                              <a16:creationId xmlns:a16="http://schemas.microsoft.com/office/drawing/2014/main" id="{E33ADC7C-F80B-824B-8677-07CEA2FFEA1C}"/>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57" name="Oval 139">
                          <a:extLst>
                            <a:ext uri="{FF2B5EF4-FFF2-40B4-BE49-F238E27FC236}">
                              <a16:creationId xmlns:a16="http://schemas.microsoft.com/office/drawing/2014/main" id="{FC381505-FF87-DF49-A981-59FF96B3328F}"/>
                            </a:ext>
                          </a:extLst>
                        </p:cNvPr>
                        <p:cNvSpPr/>
                        <p:nvPr/>
                      </p:nvSpPr>
                      <p:spPr>
                        <a:xfrm>
                          <a:off x="897454"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33" name="Group 115">
                        <a:extLst>
                          <a:ext uri="{FF2B5EF4-FFF2-40B4-BE49-F238E27FC236}">
                            <a16:creationId xmlns:a16="http://schemas.microsoft.com/office/drawing/2014/main" id="{798A14BE-F33A-0840-A2EE-BC0749234AAE}"/>
                          </a:ext>
                        </a:extLst>
                      </p:cNvPr>
                      <p:cNvGrpSpPr/>
                      <p:nvPr/>
                    </p:nvGrpSpPr>
                    <p:grpSpPr>
                      <a:xfrm>
                        <a:off x="3250828" y="1441731"/>
                        <a:ext cx="55728" cy="48248"/>
                        <a:chOff x="7931841" y="3333102"/>
                        <a:chExt cx="40082" cy="34702"/>
                      </a:xfrm>
                      <a:effectLst/>
                    </p:grpSpPr>
                    <p:sp>
                      <p:nvSpPr>
                        <p:cNvPr id="853" name="Oval 135">
                          <a:extLst>
                            <a:ext uri="{FF2B5EF4-FFF2-40B4-BE49-F238E27FC236}">
                              <a16:creationId xmlns:a16="http://schemas.microsoft.com/office/drawing/2014/main" id="{FD5D8410-0F60-E443-947E-432DD8A47FCD}"/>
                            </a:ext>
                          </a:extLst>
                        </p:cNvPr>
                        <p:cNvSpPr/>
                        <p:nvPr/>
                      </p:nvSpPr>
                      <p:spPr>
                        <a:xfrm>
                          <a:off x="7940448" y="3344981"/>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54" name="Oval 136">
                          <a:extLst>
                            <a:ext uri="{FF2B5EF4-FFF2-40B4-BE49-F238E27FC236}">
                              <a16:creationId xmlns:a16="http://schemas.microsoft.com/office/drawing/2014/main" id="{1E6986C0-B087-6C42-893C-17D08D0F5624}"/>
                            </a:ext>
                          </a:extLst>
                        </p:cNvPr>
                        <p:cNvSpPr/>
                        <p:nvPr/>
                      </p:nvSpPr>
                      <p:spPr>
                        <a:xfrm rot="759650">
                          <a:off x="7931841" y="3333102"/>
                          <a:ext cx="40082" cy="34702"/>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55" name="Oval 137">
                          <a:extLst>
                            <a:ext uri="{FF2B5EF4-FFF2-40B4-BE49-F238E27FC236}">
                              <a16:creationId xmlns:a16="http://schemas.microsoft.com/office/drawing/2014/main" id="{821D3B17-A737-4545-B4D4-E9C9C77C49DF}"/>
                            </a:ext>
                          </a:extLst>
                        </p:cNvPr>
                        <p:cNvSpPr/>
                        <p:nvPr/>
                      </p:nvSpPr>
                      <p:spPr>
                        <a:xfrm flipH="1">
                          <a:off x="7940527" y="3342044"/>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34" name="Group 397">
                        <a:extLst>
                          <a:ext uri="{FF2B5EF4-FFF2-40B4-BE49-F238E27FC236}">
                            <a16:creationId xmlns:a16="http://schemas.microsoft.com/office/drawing/2014/main" id="{3320ACE4-E628-7542-ACB6-33CC52D2BF67}"/>
                          </a:ext>
                        </a:extLst>
                      </p:cNvPr>
                      <p:cNvGrpSpPr/>
                      <p:nvPr/>
                    </p:nvGrpSpPr>
                    <p:grpSpPr>
                      <a:xfrm>
                        <a:off x="3254217" y="1323162"/>
                        <a:ext cx="67374" cy="48248"/>
                        <a:chOff x="882718" y="3421104"/>
                        <a:chExt cx="129916" cy="93038"/>
                      </a:xfrm>
                      <a:effectLst/>
                    </p:grpSpPr>
                    <p:sp>
                      <p:nvSpPr>
                        <p:cNvPr id="851" name="Oval 133">
                          <a:extLst>
                            <a:ext uri="{FF2B5EF4-FFF2-40B4-BE49-F238E27FC236}">
                              <a16:creationId xmlns:a16="http://schemas.microsoft.com/office/drawing/2014/main" id="{2B589E8A-1C70-D645-AD53-109D2934874C}"/>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52" name="Oval 134">
                          <a:extLst>
                            <a:ext uri="{FF2B5EF4-FFF2-40B4-BE49-F238E27FC236}">
                              <a16:creationId xmlns:a16="http://schemas.microsoft.com/office/drawing/2014/main" id="{F216DC0F-3111-414A-9E3A-BA8B6ED15804}"/>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35" name="Group 397">
                        <a:extLst>
                          <a:ext uri="{FF2B5EF4-FFF2-40B4-BE49-F238E27FC236}">
                            <a16:creationId xmlns:a16="http://schemas.microsoft.com/office/drawing/2014/main" id="{AF55EB60-2940-7C4E-8594-E2E0A009DA90}"/>
                          </a:ext>
                        </a:extLst>
                      </p:cNvPr>
                      <p:cNvGrpSpPr/>
                      <p:nvPr/>
                    </p:nvGrpSpPr>
                    <p:grpSpPr>
                      <a:xfrm>
                        <a:off x="3298475" y="1385571"/>
                        <a:ext cx="67374" cy="48248"/>
                        <a:chOff x="882718" y="3421104"/>
                        <a:chExt cx="129916" cy="93038"/>
                      </a:xfrm>
                      <a:effectLst/>
                    </p:grpSpPr>
                    <p:sp>
                      <p:nvSpPr>
                        <p:cNvPr id="849" name="Oval 131">
                          <a:extLst>
                            <a:ext uri="{FF2B5EF4-FFF2-40B4-BE49-F238E27FC236}">
                              <a16:creationId xmlns:a16="http://schemas.microsoft.com/office/drawing/2014/main" id="{F6732A13-2086-554B-BC63-DD477F4BD22D}"/>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50" name="Oval 132">
                          <a:extLst>
                            <a:ext uri="{FF2B5EF4-FFF2-40B4-BE49-F238E27FC236}">
                              <a16:creationId xmlns:a16="http://schemas.microsoft.com/office/drawing/2014/main" id="{7F0B6A95-A369-5D42-A233-BF066F472292}"/>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36" name="Group 397">
                        <a:extLst>
                          <a:ext uri="{FF2B5EF4-FFF2-40B4-BE49-F238E27FC236}">
                            <a16:creationId xmlns:a16="http://schemas.microsoft.com/office/drawing/2014/main" id="{513038F2-F651-9B4B-AEA0-AF1EBA3E542C}"/>
                          </a:ext>
                        </a:extLst>
                      </p:cNvPr>
                      <p:cNvGrpSpPr/>
                      <p:nvPr/>
                    </p:nvGrpSpPr>
                    <p:grpSpPr>
                      <a:xfrm>
                        <a:off x="3346059" y="1319273"/>
                        <a:ext cx="67374" cy="48248"/>
                        <a:chOff x="882718" y="3421104"/>
                        <a:chExt cx="129916" cy="93038"/>
                      </a:xfrm>
                      <a:effectLst/>
                    </p:grpSpPr>
                    <p:sp>
                      <p:nvSpPr>
                        <p:cNvPr id="847" name="Oval 129">
                          <a:extLst>
                            <a:ext uri="{FF2B5EF4-FFF2-40B4-BE49-F238E27FC236}">
                              <a16:creationId xmlns:a16="http://schemas.microsoft.com/office/drawing/2014/main" id="{934B20D6-F890-544F-8025-06030E65B2DD}"/>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48" name="Oval 130">
                          <a:extLst>
                            <a:ext uri="{FF2B5EF4-FFF2-40B4-BE49-F238E27FC236}">
                              <a16:creationId xmlns:a16="http://schemas.microsoft.com/office/drawing/2014/main" id="{960A2B04-FF0E-8147-96FC-5884C13CC65C}"/>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37" name="Group 397">
                        <a:extLst>
                          <a:ext uri="{FF2B5EF4-FFF2-40B4-BE49-F238E27FC236}">
                            <a16:creationId xmlns:a16="http://schemas.microsoft.com/office/drawing/2014/main" id="{0CFB2910-896C-D54D-99A8-FA9130A7DBA7}"/>
                          </a:ext>
                        </a:extLst>
                      </p:cNvPr>
                      <p:cNvGrpSpPr/>
                      <p:nvPr/>
                    </p:nvGrpSpPr>
                    <p:grpSpPr>
                      <a:xfrm>
                        <a:off x="3337315" y="1434123"/>
                        <a:ext cx="67374" cy="48248"/>
                        <a:chOff x="882718" y="3421104"/>
                        <a:chExt cx="129916" cy="93038"/>
                      </a:xfrm>
                      <a:effectLst/>
                    </p:grpSpPr>
                    <p:sp>
                      <p:nvSpPr>
                        <p:cNvPr id="845" name="Oval 127">
                          <a:extLst>
                            <a:ext uri="{FF2B5EF4-FFF2-40B4-BE49-F238E27FC236}">
                              <a16:creationId xmlns:a16="http://schemas.microsoft.com/office/drawing/2014/main" id="{3F0C8E94-FB62-8F41-B376-905FBE3FE8AE}"/>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46" name="Oval 128">
                          <a:extLst>
                            <a:ext uri="{FF2B5EF4-FFF2-40B4-BE49-F238E27FC236}">
                              <a16:creationId xmlns:a16="http://schemas.microsoft.com/office/drawing/2014/main" id="{B4E46B6D-7496-0B42-8B5E-8B4C4D8A965A}"/>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38" name="Group 400">
                        <a:extLst>
                          <a:ext uri="{FF2B5EF4-FFF2-40B4-BE49-F238E27FC236}">
                            <a16:creationId xmlns:a16="http://schemas.microsoft.com/office/drawing/2014/main" id="{D38D88B7-AD89-844F-A24C-2467A74588CE}"/>
                          </a:ext>
                        </a:extLst>
                      </p:cNvPr>
                      <p:cNvGrpSpPr/>
                      <p:nvPr/>
                    </p:nvGrpSpPr>
                    <p:grpSpPr>
                      <a:xfrm>
                        <a:off x="3423011" y="1412086"/>
                        <a:ext cx="55728" cy="48248"/>
                        <a:chOff x="882718" y="3421104"/>
                        <a:chExt cx="107460" cy="93038"/>
                      </a:xfrm>
                      <a:effectLst/>
                    </p:grpSpPr>
                    <p:sp>
                      <p:nvSpPr>
                        <p:cNvPr id="843" name="Oval 125">
                          <a:extLst>
                            <a:ext uri="{FF2B5EF4-FFF2-40B4-BE49-F238E27FC236}">
                              <a16:creationId xmlns:a16="http://schemas.microsoft.com/office/drawing/2014/main" id="{3DC63953-F210-F144-A960-2A4BECC39E9E}"/>
                            </a:ext>
                          </a:extLst>
                        </p:cNvPr>
                        <p:cNvSpPr/>
                        <p:nvPr/>
                      </p:nvSpPr>
                      <p:spPr>
                        <a:xfrm>
                          <a:off x="882718" y="3421104"/>
                          <a:ext cx="107460"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44" name="Oval 126">
                          <a:extLst>
                            <a:ext uri="{FF2B5EF4-FFF2-40B4-BE49-F238E27FC236}">
                              <a16:creationId xmlns:a16="http://schemas.microsoft.com/office/drawing/2014/main" id="{834D0DC2-3B08-9F41-A204-759E435522AA}"/>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39" name="Group 121">
                        <a:extLst>
                          <a:ext uri="{FF2B5EF4-FFF2-40B4-BE49-F238E27FC236}">
                            <a16:creationId xmlns:a16="http://schemas.microsoft.com/office/drawing/2014/main" id="{2F638289-3BCB-534C-A612-B71E90A6195C}"/>
                          </a:ext>
                        </a:extLst>
                      </p:cNvPr>
                      <p:cNvGrpSpPr/>
                      <p:nvPr/>
                    </p:nvGrpSpPr>
                    <p:grpSpPr>
                      <a:xfrm>
                        <a:off x="3162660" y="1425889"/>
                        <a:ext cx="55728" cy="48248"/>
                        <a:chOff x="7931841" y="3333102"/>
                        <a:chExt cx="40082" cy="34702"/>
                      </a:xfrm>
                      <a:effectLst/>
                    </p:grpSpPr>
                    <p:sp>
                      <p:nvSpPr>
                        <p:cNvPr id="840" name="Oval 122">
                          <a:extLst>
                            <a:ext uri="{FF2B5EF4-FFF2-40B4-BE49-F238E27FC236}">
                              <a16:creationId xmlns:a16="http://schemas.microsoft.com/office/drawing/2014/main" id="{9313DF53-2CE7-D14D-81FB-C3D8244F9BCB}"/>
                            </a:ext>
                          </a:extLst>
                        </p:cNvPr>
                        <p:cNvSpPr/>
                        <p:nvPr/>
                      </p:nvSpPr>
                      <p:spPr>
                        <a:xfrm>
                          <a:off x="7940448" y="3344981"/>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41" name="Oval 123">
                          <a:extLst>
                            <a:ext uri="{FF2B5EF4-FFF2-40B4-BE49-F238E27FC236}">
                              <a16:creationId xmlns:a16="http://schemas.microsoft.com/office/drawing/2014/main" id="{1C3F1F91-87AE-9B40-8353-BF131D207449}"/>
                            </a:ext>
                          </a:extLst>
                        </p:cNvPr>
                        <p:cNvSpPr/>
                        <p:nvPr/>
                      </p:nvSpPr>
                      <p:spPr>
                        <a:xfrm rot="759650">
                          <a:off x="7931841" y="3333102"/>
                          <a:ext cx="40082" cy="34702"/>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842" name="Oval 124">
                          <a:extLst>
                            <a:ext uri="{FF2B5EF4-FFF2-40B4-BE49-F238E27FC236}">
                              <a16:creationId xmlns:a16="http://schemas.microsoft.com/office/drawing/2014/main" id="{88BEAEE3-FFE8-2146-BF07-7DEAB241A130}"/>
                            </a:ext>
                          </a:extLst>
                        </p:cNvPr>
                        <p:cNvSpPr/>
                        <p:nvPr/>
                      </p:nvSpPr>
                      <p:spPr>
                        <a:xfrm flipH="1">
                          <a:off x="7940527" y="3342044"/>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sp>
                  <p:nvSpPr>
                    <p:cNvPr id="826" name="Oval 108">
                      <a:extLst>
                        <a:ext uri="{FF2B5EF4-FFF2-40B4-BE49-F238E27FC236}">
                          <a16:creationId xmlns:a16="http://schemas.microsoft.com/office/drawing/2014/main" id="{28C6306B-F556-9C44-BEE3-326F515D8B7B}"/>
                        </a:ext>
                      </a:extLst>
                    </p:cNvPr>
                    <p:cNvSpPr/>
                    <p:nvPr/>
                  </p:nvSpPr>
                  <p:spPr>
                    <a:xfrm rot="21333696">
                      <a:off x="2652887" y="1070486"/>
                      <a:ext cx="514020" cy="195816"/>
                    </a:xfrm>
                    <a:prstGeom prst="ellipse">
                      <a:avLst/>
                    </a:prstGeom>
                    <a:solidFill>
                      <a:srgbClr val="FF00FF">
                        <a:alpha val="37000"/>
                      </a:srgb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cxnSp>
                  <p:nvCxnSpPr>
                    <p:cNvPr id="827" name="Straight Connector 109">
                      <a:extLst>
                        <a:ext uri="{FF2B5EF4-FFF2-40B4-BE49-F238E27FC236}">
                          <a16:creationId xmlns:a16="http://schemas.microsoft.com/office/drawing/2014/main" id="{D8F63178-86D4-0549-AD76-E9E2BD2A1812}"/>
                        </a:ext>
                      </a:extLst>
                    </p:cNvPr>
                    <p:cNvCxnSpPr>
                      <a:stCxn id="829" idx="2"/>
                    </p:cNvCxnSpPr>
                    <p:nvPr/>
                  </p:nvCxnSpPr>
                  <p:spPr>
                    <a:xfrm flipH="1">
                      <a:off x="2650337" y="1122602"/>
                      <a:ext cx="1514" cy="7291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28" name="Straight Connector 110">
                      <a:extLst>
                        <a:ext uri="{FF2B5EF4-FFF2-40B4-BE49-F238E27FC236}">
                          <a16:creationId xmlns:a16="http://schemas.microsoft.com/office/drawing/2014/main" id="{F1215FAA-815D-9943-9189-CB9AB540C9A0}"/>
                        </a:ext>
                      </a:extLst>
                    </p:cNvPr>
                    <p:cNvCxnSpPr/>
                    <p:nvPr/>
                  </p:nvCxnSpPr>
                  <p:spPr>
                    <a:xfrm flipH="1">
                      <a:off x="3164784" y="1082824"/>
                      <a:ext cx="918" cy="8399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29" name="Oval 111">
                      <a:extLst>
                        <a:ext uri="{FF2B5EF4-FFF2-40B4-BE49-F238E27FC236}">
                          <a16:creationId xmlns:a16="http://schemas.microsoft.com/office/drawing/2014/main" id="{724489C8-8E92-CB4C-8445-5B26DC3E6454}"/>
                        </a:ext>
                      </a:extLst>
                    </p:cNvPr>
                    <p:cNvSpPr/>
                    <p:nvPr/>
                  </p:nvSpPr>
                  <p:spPr>
                    <a:xfrm rot="21333696">
                      <a:off x="2651080" y="1022496"/>
                      <a:ext cx="514020" cy="160434"/>
                    </a:xfrm>
                    <a:prstGeom prst="ellipse">
                      <a:avLst/>
                    </a:prstGeom>
                    <a:noFill/>
                    <a:ln>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871" name="Group 870">
                    <a:extLst>
                      <a:ext uri="{FF2B5EF4-FFF2-40B4-BE49-F238E27FC236}">
                        <a16:creationId xmlns:a16="http://schemas.microsoft.com/office/drawing/2014/main" id="{05840013-1FE3-FE4D-ACBA-F6CFBED3E8D7}"/>
                      </a:ext>
                    </a:extLst>
                  </p:cNvPr>
                  <p:cNvGrpSpPr/>
                  <p:nvPr/>
                </p:nvGrpSpPr>
                <p:grpSpPr>
                  <a:xfrm>
                    <a:off x="5359400" y="5046865"/>
                    <a:ext cx="521352" cy="509761"/>
                    <a:chOff x="2044376" y="3768987"/>
                    <a:chExt cx="521352" cy="509761"/>
                  </a:xfrm>
                </p:grpSpPr>
                <p:sp>
                  <p:nvSpPr>
                    <p:cNvPr id="862" name="TextBox 861">
                      <a:extLst>
                        <a:ext uri="{FF2B5EF4-FFF2-40B4-BE49-F238E27FC236}">
                          <a16:creationId xmlns:a16="http://schemas.microsoft.com/office/drawing/2014/main" id="{AD4B0111-CD62-EC47-AB92-2E9B49739545}"/>
                        </a:ext>
                      </a:extLst>
                    </p:cNvPr>
                    <p:cNvSpPr txBox="1"/>
                    <p:nvPr/>
                  </p:nvSpPr>
                  <p:spPr>
                    <a:xfrm>
                      <a:off x="2069876" y="3768987"/>
                      <a:ext cx="269626" cy="246221"/>
                    </a:xfrm>
                    <a:prstGeom prst="rect">
                      <a:avLst/>
                    </a:prstGeom>
                    <a:noFill/>
                  </p:spPr>
                  <p:txBody>
                    <a:bodyPr wrap="none" rtlCol="0">
                      <a:spAutoFit/>
                    </a:bodyPr>
                    <a:lstStyle/>
                    <a:p>
                      <a:r>
                        <a:rPr lang="en-US" sz="1000" dirty="0">
                          <a:solidFill>
                            <a:schemeClr val="bg1">
                              <a:lumMod val="50000"/>
                            </a:schemeClr>
                          </a:solidFill>
                          <a:latin typeface="Arial" panose="020B0604020202020204" pitchFamily="34" charset="0"/>
                          <a:cs typeface="Arial" panose="020B0604020202020204" pitchFamily="34" charset="0"/>
                        </a:rPr>
                        <a:t>X</a:t>
                      </a:r>
                    </a:p>
                  </p:txBody>
                </p:sp>
                <p:sp>
                  <p:nvSpPr>
                    <p:cNvPr id="863" name="TextBox 862">
                      <a:extLst>
                        <a:ext uri="{FF2B5EF4-FFF2-40B4-BE49-F238E27FC236}">
                          <a16:creationId xmlns:a16="http://schemas.microsoft.com/office/drawing/2014/main" id="{B001F336-75BE-894F-AE0E-23B6C5482039}"/>
                        </a:ext>
                      </a:extLst>
                    </p:cNvPr>
                    <p:cNvSpPr txBox="1"/>
                    <p:nvPr/>
                  </p:nvSpPr>
                  <p:spPr>
                    <a:xfrm>
                      <a:off x="2073673" y="4032527"/>
                      <a:ext cx="269626" cy="246221"/>
                    </a:xfrm>
                    <a:prstGeom prst="rect">
                      <a:avLst/>
                    </a:prstGeom>
                    <a:noFill/>
                  </p:spPr>
                  <p:txBody>
                    <a:bodyPr wrap="none" rtlCol="0">
                      <a:spAutoFit/>
                    </a:bodyPr>
                    <a:lstStyle/>
                    <a:p>
                      <a:r>
                        <a:rPr lang="en-US" sz="1000" dirty="0">
                          <a:solidFill>
                            <a:schemeClr val="bg1">
                              <a:lumMod val="50000"/>
                            </a:schemeClr>
                          </a:solidFill>
                          <a:latin typeface="Arial" panose="020B0604020202020204" pitchFamily="34" charset="0"/>
                          <a:cs typeface="Arial" panose="020B0604020202020204" pitchFamily="34" charset="0"/>
                        </a:rPr>
                        <a:t>Y</a:t>
                      </a:r>
                    </a:p>
                  </p:txBody>
                </p:sp>
                <p:sp>
                  <p:nvSpPr>
                    <p:cNvPr id="864" name="TextBox 863">
                      <a:extLst>
                        <a:ext uri="{FF2B5EF4-FFF2-40B4-BE49-F238E27FC236}">
                          <a16:creationId xmlns:a16="http://schemas.microsoft.com/office/drawing/2014/main" id="{B476D90F-8CB7-4A47-BFB0-1F55E6292A31}"/>
                        </a:ext>
                      </a:extLst>
                    </p:cNvPr>
                    <p:cNvSpPr txBox="1"/>
                    <p:nvPr/>
                  </p:nvSpPr>
                  <p:spPr>
                    <a:xfrm>
                      <a:off x="2302514" y="3894348"/>
                      <a:ext cx="263214" cy="246221"/>
                    </a:xfrm>
                    <a:prstGeom prst="rect">
                      <a:avLst/>
                    </a:prstGeom>
                    <a:noFill/>
                  </p:spPr>
                  <p:txBody>
                    <a:bodyPr wrap="none" rtlCol="0">
                      <a:spAutoFit/>
                    </a:bodyPr>
                    <a:lstStyle/>
                    <a:p>
                      <a:r>
                        <a:rPr lang="en-US" sz="1000" dirty="0">
                          <a:solidFill>
                            <a:schemeClr val="bg1">
                              <a:lumMod val="50000"/>
                            </a:schemeClr>
                          </a:solidFill>
                          <a:latin typeface="Arial" panose="020B0604020202020204" pitchFamily="34" charset="0"/>
                          <a:cs typeface="Arial" panose="020B0604020202020204" pitchFamily="34" charset="0"/>
                        </a:rPr>
                        <a:t>Z</a:t>
                      </a:r>
                    </a:p>
                  </p:txBody>
                </p:sp>
                <p:cxnSp>
                  <p:nvCxnSpPr>
                    <p:cNvPr id="866" name="Straight Arrow Connector 865">
                      <a:extLst>
                        <a:ext uri="{FF2B5EF4-FFF2-40B4-BE49-F238E27FC236}">
                          <a16:creationId xmlns:a16="http://schemas.microsoft.com/office/drawing/2014/main" id="{8FB1BC23-DE19-B347-9BD7-211F9AFC64B6}"/>
                        </a:ext>
                      </a:extLst>
                    </p:cNvPr>
                    <p:cNvCxnSpPr/>
                    <p:nvPr/>
                  </p:nvCxnSpPr>
                  <p:spPr>
                    <a:xfrm>
                      <a:off x="2204689" y="3965402"/>
                      <a:ext cx="0" cy="144000"/>
                    </a:xfrm>
                    <a:prstGeom prst="straightConnector1">
                      <a:avLst/>
                    </a:prstGeom>
                    <a:ln w="12700">
                      <a:solidFill>
                        <a:schemeClr val="bg1">
                          <a:lumMod val="50000"/>
                        </a:schemeClr>
                      </a:solidFill>
                      <a:tailEnd type="triangle" w="sm" len="med"/>
                    </a:ln>
                  </p:spPr>
                  <p:style>
                    <a:lnRef idx="1">
                      <a:schemeClr val="accent1"/>
                    </a:lnRef>
                    <a:fillRef idx="0">
                      <a:schemeClr val="accent1"/>
                    </a:fillRef>
                    <a:effectRef idx="0">
                      <a:schemeClr val="accent1"/>
                    </a:effectRef>
                    <a:fontRef idx="minor">
                      <a:schemeClr val="tx1"/>
                    </a:fontRef>
                  </p:style>
                </p:cxnSp>
                <p:cxnSp>
                  <p:nvCxnSpPr>
                    <p:cNvPr id="868" name="Straight Connector 867">
                      <a:extLst>
                        <a:ext uri="{FF2B5EF4-FFF2-40B4-BE49-F238E27FC236}">
                          <a16:creationId xmlns:a16="http://schemas.microsoft.com/office/drawing/2014/main" id="{273932D9-263B-F947-B532-F7B7F196F8E2}"/>
                        </a:ext>
                      </a:extLst>
                    </p:cNvPr>
                    <p:cNvCxnSpPr/>
                    <p:nvPr/>
                  </p:nvCxnSpPr>
                  <p:spPr>
                    <a:xfrm>
                      <a:off x="2266805" y="4018383"/>
                      <a:ext cx="1080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9" name="Straight Connector 868">
                      <a:extLst>
                        <a:ext uri="{FF2B5EF4-FFF2-40B4-BE49-F238E27FC236}">
                          <a16:creationId xmlns:a16="http://schemas.microsoft.com/office/drawing/2014/main" id="{FA169408-55D3-2C43-9701-13C0DBECEC96}"/>
                        </a:ext>
                      </a:extLst>
                    </p:cNvPr>
                    <p:cNvCxnSpPr>
                      <a:cxnSpLocks/>
                    </p:cNvCxnSpPr>
                    <p:nvPr/>
                  </p:nvCxnSpPr>
                  <p:spPr>
                    <a:xfrm rot="5400000">
                      <a:off x="2230805" y="4019710"/>
                      <a:ext cx="720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70" name="Freeform 869">
                      <a:extLst>
                        <a:ext uri="{FF2B5EF4-FFF2-40B4-BE49-F238E27FC236}">
                          <a16:creationId xmlns:a16="http://schemas.microsoft.com/office/drawing/2014/main" id="{88BB299D-D83B-6647-A92E-03C5CDCBC540}"/>
                        </a:ext>
                      </a:extLst>
                    </p:cNvPr>
                    <p:cNvSpPr/>
                    <p:nvPr/>
                  </p:nvSpPr>
                  <p:spPr>
                    <a:xfrm>
                      <a:off x="2044376" y="3891610"/>
                      <a:ext cx="124149" cy="289133"/>
                    </a:xfrm>
                    <a:custGeom>
                      <a:avLst/>
                      <a:gdLst>
                        <a:gd name="connsiteX0" fmla="*/ 76670 w 83020"/>
                        <a:gd name="connsiteY0" fmla="*/ 286690 h 289133"/>
                        <a:gd name="connsiteX1" fmla="*/ 25870 w 83020"/>
                        <a:gd name="connsiteY1" fmla="*/ 286690 h 289133"/>
                        <a:gd name="connsiteX2" fmla="*/ 3645 w 83020"/>
                        <a:gd name="connsiteY2" fmla="*/ 261290 h 289133"/>
                        <a:gd name="connsiteX3" fmla="*/ 470 w 83020"/>
                        <a:gd name="connsiteY3" fmla="*/ 204140 h 289133"/>
                        <a:gd name="connsiteX4" fmla="*/ 470 w 83020"/>
                        <a:gd name="connsiteY4" fmla="*/ 137465 h 289133"/>
                        <a:gd name="connsiteX5" fmla="*/ 470 w 83020"/>
                        <a:gd name="connsiteY5" fmla="*/ 99365 h 289133"/>
                        <a:gd name="connsiteX6" fmla="*/ 470 w 83020"/>
                        <a:gd name="connsiteY6" fmla="*/ 58090 h 289133"/>
                        <a:gd name="connsiteX7" fmla="*/ 470 w 83020"/>
                        <a:gd name="connsiteY7" fmla="*/ 35865 h 289133"/>
                        <a:gd name="connsiteX8" fmla="*/ 6820 w 83020"/>
                        <a:gd name="connsiteY8" fmla="*/ 13640 h 289133"/>
                        <a:gd name="connsiteX9" fmla="*/ 19520 w 83020"/>
                        <a:gd name="connsiteY9" fmla="*/ 940 h 289133"/>
                        <a:gd name="connsiteX10" fmla="*/ 32220 w 83020"/>
                        <a:gd name="connsiteY10" fmla="*/ 940 h 289133"/>
                        <a:gd name="connsiteX11" fmla="*/ 57620 w 83020"/>
                        <a:gd name="connsiteY11" fmla="*/ 940 h 289133"/>
                        <a:gd name="connsiteX12" fmla="*/ 83020 w 83020"/>
                        <a:gd name="connsiteY12" fmla="*/ 940 h 289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20" h="289133">
                          <a:moveTo>
                            <a:pt x="76670" y="286690"/>
                          </a:moveTo>
                          <a:cubicBezTo>
                            <a:pt x="57355" y="288806"/>
                            <a:pt x="38041" y="290923"/>
                            <a:pt x="25870" y="286690"/>
                          </a:cubicBezTo>
                          <a:cubicBezTo>
                            <a:pt x="13699" y="282457"/>
                            <a:pt x="7878" y="275048"/>
                            <a:pt x="3645" y="261290"/>
                          </a:cubicBezTo>
                          <a:cubicBezTo>
                            <a:pt x="-588" y="247532"/>
                            <a:pt x="999" y="224777"/>
                            <a:pt x="470" y="204140"/>
                          </a:cubicBezTo>
                          <a:cubicBezTo>
                            <a:pt x="-59" y="183503"/>
                            <a:pt x="470" y="137465"/>
                            <a:pt x="470" y="137465"/>
                          </a:cubicBezTo>
                          <a:lnTo>
                            <a:pt x="470" y="99365"/>
                          </a:lnTo>
                          <a:lnTo>
                            <a:pt x="470" y="58090"/>
                          </a:lnTo>
                          <a:cubicBezTo>
                            <a:pt x="470" y="47507"/>
                            <a:pt x="-588" y="43273"/>
                            <a:pt x="470" y="35865"/>
                          </a:cubicBezTo>
                          <a:cubicBezTo>
                            <a:pt x="1528" y="28457"/>
                            <a:pt x="6820" y="13640"/>
                            <a:pt x="6820" y="13640"/>
                          </a:cubicBezTo>
                          <a:cubicBezTo>
                            <a:pt x="9995" y="7819"/>
                            <a:pt x="19520" y="940"/>
                            <a:pt x="19520" y="940"/>
                          </a:cubicBezTo>
                          <a:cubicBezTo>
                            <a:pt x="23753" y="-1177"/>
                            <a:pt x="32220" y="940"/>
                            <a:pt x="32220" y="940"/>
                          </a:cubicBezTo>
                          <a:lnTo>
                            <a:pt x="57620" y="940"/>
                          </a:lnTo>
                          <a:lnTo>
                            <a:pt x="83020" y="940"/>
                          </a:lnTo>
                        </a:path>
                      </a:pathLst>
                    </a:custGeom>
                    <a:noFill/>
                    <a:ln>
                      <a:solidFill>
                        <a:schemeClr val="bg1">
                          <a:lumMod val="50000"/>
                        </a:schemeClr>
                      </a:solidFill>
                      <a:tailEnd type="triangle"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73" name="Freeform 872">
                    <a:extLst>
                      <a:ext uri="{FF2B5EF4-FFF2-40B4-BE49-F238E27FC236}">
                        <a16:creationId xmlns:a16="http://schemas.microsoft.com/office/drawing/2014/main" id="{1D3771D2-680C-0B4B-AD17-02D102D0AE52}"/>
                      </a:ext>
                    </a:extLst>
                  </p:cNvPr>
                  <p:cNvSpPr/>
                  <p:nvPr/>
                </p:nvSpPr>
                <p:spPr>
                  <a:xfrm>
                    <a:off x="5164666" y="5524231"/>
                    <a:ext cx="347135" cy="518716"/>
                  </a:xfrm>
                  <a:custGeom>
                    <a:avLst/>
                    <a:gdLst>
                      <a:gd name="connsiteX0" fmla="*/ 0 w 275166"/>
                      <a:gd name="connsiteY0" fmla="*/ 148166 h 150047"/>
                      <a:gd name="connsiteX1" fmla="*/ 63500 w 275166"/>
                      <a:gd name="connsiteY1" fmla="*/ 148166 h 150047"/>
                      <a:gd name="connsiteX2" fmla="*/ 110066 w 275166"/>
                      <a:gd name="connsiteY2" fmla="*/ 148166 h 150047"/>
                      <a:gd name="connsiteX3" fmla="*/ 182033 w 275166"/>
                      <a:gd name="connsiteY3" fmla="*/ 122766 h 150047"/>
                      <a:gd name="connsiteX4" fmla="*/ 245533 w 275166"/>
                      <a:gd name="connsiteY4" fmla="*/ 50800 h 150047"/>
                      <a:gd name="connsiteX5" fmla="*/ 275166 w 275166"/>
                      <a:gd name="connsiteY5" fmla="*/ 0 h 150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166" h="150047">
                        <a:moveTo>
                          <a:pt x="0" y="148166"/>
                        </a:moveTo>
                        <a:lnTo>
                          <a:pt x="63500" y="148166"/>
                        </a:lnTo>
                        <a:cubicBezTo>
                          <a:pt x="81844" y="148166"/>
                          <a:pt x="90311" y="152399"/>
                          <a:pt x="110066" y="148166"/>
                        </a:cubicBezTo>
                        <a:cubicBezTo>
                          <a:pt x="129822" y="143933"/>
                          <a:pt x="159455" y="138994"/>
                          <a:pt x="182033" y="122766"/>
                        </a:cubicBezTo>
                        <a:cubicBezTo>
                          <a:pt x="204611" y="106538"/>
                          <a:pt x="230011" y="71261"/>
                          <a:pt x="245533" y="50800"/>
                        </a:cubicBezTo>
                        <a:cubicBezTo>
                          <a:pt x="261055" y="30339"/>
                          <a:pt x="268110" y="15169"/>
                          <a:pt x="275166" y="0"/>
                        </a:cubicBezTo>
                      </a:path>
                    </a:pathLst>
                  </a:custGeom>
                  <a:noFill/>
                  <a:ln>
                    <a:solidFill>
                      <a:schemeClr val="tx1"/>
                    </a:solidFill>
                    <a:prstDash val="sysDash"/>
                    <a:tailEnd type="triangle"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4" name="Freeform 873">
                    <a:extLst>
                      <a:ext uri="{FF2B5EF4-FFF2-40B4-BE49-F238E27FC236}">
                        <a16:creationId xmlns:a16="http://schemas.microsoft.com/office/drawing/2014/main" id="{239D6F5F-B56D-8848-8447-F0D1200AD5C1}"/>
                      </a:ext>
                    </a:extLst>
                  </p:cNvPr>
                  <p:cNvSpPr/>
                  <p:nvPr/>
                </p:nvSpPr>
                <p:spPr>
                  <a:xfrm flipV="1">
                    <a:off x="5164667" y="6045131"/>
                    <a:ext cx="347134" cy="506050"/>
                  </a:xfrm>
                  <a:custGeom>
                    <a:avLst/>
                    <a:gdLst>
                      <a:gd name="connsiteX0" fmla="*/ 0 w 275166"/>
                      <a:gd name="connsiteY0" fmla="*/ 148166 h 150047"/>
                      <a:gd name="connsiteX1" fmla="*/ 63500 w 275166"/>
                      <a:gd name="connsiteY1" fmla="*/ 148166 h 150047"/>
                      <a:gd name="connsiteX2" fmla="*/ 110066 w 275166"/>
                      <a:gd name="connsiteY2" fmla="*/ 148166 h 150047"/>
                      <a:gd name="connsiteX3" fmla="*/ 182033 w 275166"/>
                      <a:gd name="connsiteY3" fmla="*/ 122766 h 150047"/>
                      <a:gd name="connsiteX4" fmla="*/ 245533 w 275166"/>
                      <a:gd name="connsiteY4" fmla="*/ 50800 h 150047"/>
                      <a:gd name="connsiteX5" fmla="*/ 275166 w 275166"/>
                      <a:gd name="connsiteY5" fmla="*/ 0 h 150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166" h="150047">
                        <a:moveTo>
                          <a:pt x="0" y="148166"/>
                        </a:moveTo>
                        <a:lnTo>
                          <a:pt x="63500" y="148166"/>
                        </a:lnTo>
                        <a:cubicBezTo>
                          <a:pt x="81844" y="148166"/>
                          <a:pt x="90311" y="152399"/>
                          <a:pt x="110066" y="148166"/>
                        </a:cubicBezTo>
                        <a:cubicBezTo>
                          <a:pt x="129822" y="143933"/>
                          <a:pt x="159455" y="138994"/>
                          <a:pt x="182033" y="122766"/>
                        </a:cubicBezTo>
                        <a:cubicBezTo>
                          <a:pt x="204611" y="106538"/>
                          <a:pt x="230011" y="71261"/>
                          <a:pt x="245533" y="50800"/>
                        </a:cubicBezTo>
                        <a:cubicBezTo>
                          <a:pt x="261055" y="30339"/>
                          <a:pt x="268110" y="15169"/>
                          <a:pt x="275166" y="0"/>
                        </a:cubicBezTo>
                      </a:path>
                    </a:pathLst>
                  </a:custGeom>
                  <a:noFill/>
                  <a:ln>
                    <a:solidFill>
                      <a:schemeClr val="tx1"/>
                    </a:solidFill>
                    <a:prstDash val="sysDash"/>
                    <a:tailEnd type="triangle"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5" name="Freeform 874">
                    <a:extLst>
                      <a:ext uri="{FF2B5EF4-FFF2-40B4-BE49-F238E27FC236}">
                        <a16:creationId xmlns:a16="http://schemas.microsoft.com/office/drawing/2014/main" id="{247816BE-7774-D647-A4DC-578383095C2C}"/>
                      </a:ext>
                    </a:extLst>
                  </p:cNvPr>
                  <p:cNvSpPr/>
                  <p:nvPr/>
                </p:nvSpPr>
                <p:spPr>
                  <a:xfrm>
                    <a:off x="5173133" y="5964865"/>
                    <a:ext cx="410634" cy="76322"/>
                  </a:xfrm>
                  <a:custGeom>
                    <a:avLst/>
                    <a:gdLst>
                      <a:gd name="connsiteX0" fmla="*/ 0 w 410634"/>
                      <a:gd name="connsiteY0" fmla="*/ 71967 h 76322"/>
                      <a:gd name="connsiteX1" fmla="*/ 88900 w 410634"/>
                      <a:gd name="connsiteY1" fmla="*/ 76200 h 76322"/>
                      <a:gd name="connsiteX2" fmla="*/ 182034 w 410634"/>
                      <a:gd name="connsiteY2" fmla="*/ 67734 h 76322"/>
                      <a:gd name="connsiteX3" fmla="*/ 245534 w 410634"/>
                      <a:gd name="connsiteY3" fmla="*/ 55034 h 76322"/>
                      <a:gd name="connsiteX4" fmla="*/ 325967 w 410634"/>
                      <a:gd name="connsiteY4" fmla="*/ 38100 h 76322"/>
                      <a:gd name="connsiteX5" fmla="*/ 410634 w 410634"/>
                      <a:gd name="connsiteY5" fmla="*/ 0 h 76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634" h="76322">
                        <a:moveTo>
                          <a:pt x="0" y="71967"/>
                        </a:moveTo>
                        <a:cubicBezTo>
                          <a:pt x="29280" y="74436"/>
                          <a:pt x="58561" y="76905"/>
                          <a:pt x="88900" y="76200"/>
                        </a:cubicBezTo>
                        <a:cubicBezTo>
                          <a:pt x="119239" y="75495"/>
                          <a:pt x="155928" y="71262"/>
                          <a:pt x="182034" y="67734"/>
                        </a:cubicBezTo>
                        <a:cubicBezTo>
                          <a:pt x="208140" y="64206"/>
                          <a:pt x="245534" y="55034"/>
                          <a:pt x="245534" y="55034"/>
                        </a:cubicBezTo>
                        <a:cubicBezTo>
                          <a:pt x="269523" y="50095"/>
                          <a:pt x="298450" y="47272"/>
                          <a:pt x="325967" y="38100"/>
                        </a:cubicBezTo>
                        <a:cubicBezTo>
                          <a:pt x="353484" y="28928"/>
                          <a:pt x="382059" y="14464"/>
                          <a:pt x="410634" y="0"/>
                        </a:cubicBezTo>
                      </a:path>
                    </a:pathLst>
                  </a:custGeom>
                  <a:noFill/>
                  <a:ln>
                    <a:solidFill>
                      <a:schemeClr val="tx1"/>
                    </a:solidFill>
                    <a:prstDash val="sysDash"/>
                    <a:tailEnd type="triangle"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6" name="Freeform 875">
                    <a:extLst>
                      <a:ext uri="{FF2B5EF4-FFF2-40B4-BE49-F238E27FC236}">
                        <a16:creationId xmlns:a16="http://schemas.microsoft.com/office/drawing/2014/main" id="{064D1D22-9A99-A443-B42C-CAF4E4CDA477}"/>
                      </a:ext>
                    </a:extLst>
                  </p:cNvPr>
                  <p:cNvSpPr/>
                  <p:nvPr/>
                </p:nvSpPr>
                <p:spPr>
                  <a:xfrm>
                    <a:off x="5181600" y="6041065"/>
                    <a:ext cx="431800" cy="198967"/>
                  </a:xfrm>
                  <a:custGeom>
                    <a:avLst/>
                    <a:gdLst>
                      <a:gd name="connsiteX0" fmla="*/ 0 w 431800"/>
                      <a:gd name="connsiteY0" fmla="*/ 0 h 198967"/>
                      <a:gd name="connsiteX1" fmla="*/ 76200 w 431800"/>
                      <a:gd name="connsiteY1" fmla="*/ 8467 h 198967"/>
                      <a:gd name="connsiteX2" fmla="*/ 131233 w 431800"/>
                      <a:gd name="connsiteY2" fmla="*/ 12700 h 198967"/>
                      <a:gd name="connsiteX3" fmla="*/ 237067 w 431800"/>
                      <a:gd name="connsiteY3" fmla="*/ 38100 h 198967"/>
                      <a:gd name="connsiteX4" fmla="*/ 330200 w 431800"/>
                      <a:gd name="connsiteY4" fmla="*/ 97367 h 198967"/>
                      <a:gd name="connsiteX5" fmla="*/ 431800 w 431800"/>
                      <a:gd name="connsiteY5" fmla="*/ 198967 h 198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1800" h="198967">
                        <a:moveTo>
                          <a:pt x="0" y="0"/>
                        </a:moveTo>
                        <a:lnTo>
                          <a:pt x="76200" y="8467"/>
                        </a:lnTo>
                        <a:cubicBezTo>
                          <a:pt x="98072" y="10584"/>
                          <a:pt x="104422" y="7761"/>
                          <a:pt x="131233" y="12700"/>
                        </a:cubicBezTo>
                        <a:cubicBezTo>
                          <a:pt x="158044" y="17639"/>
                          <a:pt x="203906" y="23989"/>
                          <a:pt x="237067" y="38100"/>
                        </a:cubicBezTo>
                        <a:cubicBezTo>
                          <a:pt x="270228" y="52211"/>
                          <a:pt x="297745" y="70556"/>
                          <a:pt x="330200" y="97367"/>
                        </a:cubicBezTo>
                        <a:cubicBezTo>
                          <a:pt x="362655" y="124178"/>
                          <a:pt x="397227" y="161572"/>
                          <a:pt x="431800" y="198967"/>
                        </a:cubicBezTo>
                      </a:path>
                    </a:pathLst>
                  </a:custGeom>
                  <a:noFill/>
                  <a:ln>
                    <a:solidFill>
                      <a:schemeClr val="tx1"/>
                    </a:solidFill>
                    <a:prstDash val="sysDash"/>
                    <a:tailEnd type="triangle"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7" name="TextBox 876">
                    <a:extLst>
                      <a:ext uri="{FF2B5EF4-FFF2-40B4-BE49-F238E27FC236}">
                        <a16:creationId xmlns:a16="http://schemas.microsoft.com/office/drawing/2014/main" id="{02650F5C-9E9A-0C48-B8CB-260F10D4D19E}"/>
                      </a:ext>
                    </a:extLst>
                  </p:cNvPr>
                  <p:cNvSpPr txBox="1"/>
                  <p:nvPr/>
                </p:nvSpPr>
                <p:spPr>
                  <a:xfrm>
                    <a:off x="5211233" y="4865758"/>
                    <a:ext cx="838692" cy="246221"/>
                  </a:xfrm>
                  <a:prstGeom prst="rect">
                    <a:avLst/>
                  </a:prstGeom>
                  <a:noFill/>
                </p:spPr>
                <p:txBody>
                  <a:bodyPr wrap="none" rtlCol="0">
                    <a:spAutoFit/>
                  </a:bodyPr>
                  <a:lstStyle/>
                  <a:p>
                    <a:pPr algn="ctr"/>
                    <a:r>
                      <a:rPr lang="en-US" sz="1000" i="1" dirty="0">
                        <a:solidFill>
                          <a:schemeClr val="bg1">
                            <a:lumMod val="50000"/>
                          </a:schemeClr>
                        </a:solidFill>
                        <a:latin typeface="Arial" panose="020B0604020202020204" pitchFamily="34" charset="0"/>
                        <a:cs typeface="Arial" panose="020B0604020202020204" pitchFamily="34" charset="0"/>
                      </a:rPr>
                      <a:t>mechanism</a:t>
                    </a:r>
                  </a:p>
                </p:txBody>
              </p:sp>
              <p:sp>
                <p:nvSpPr>
                  <p:cNvPr id="878" name="TextBox 877">
                    <a:extLst>
                      <a:ext uri="{FF2B5EF4-FFF2-40B4-BE49-F238E27FC236}">
                        <a16:creationId xmlns:a16="http://schemas.microsoft.com/office/drawing/2014/main" id="{34A50131-4874-8B44-8640-CB1B5F52DD97}"/>
                      </a:ext>
                    </a:extLst>
                  </p:cNvPr>
                  <p:cNvSpPr txBox="1"/>
                  <p:nvPr/>
                </p:nvSpPr>
                <p:spPr>
                  <a:xfrm>
                    <a:off x="5698394" y="5371090"/>
                    <a:ext cx="1085555" cy="246221"/>
                  </a:xfrm>
                  <a:prstGeom prst="rect">
                    <a:avLst/>
                  </a:prstGeom>
                  <a:noFill/>
                </p:spPr>
                <p:txBody>
                  <a:bodyPr wrap="none" rtlCol="0">
                    <a:spAutoFit/>
                  </a:bodyPr>
                  <a:lstStyle/>
                  <a:p>
                    <a:pPr algn="ctr"/>
                    <a:r>
                      <a:rPr lang="en-US" sz="1000" i="1" dirty="0">
                        <a:solidFill>
                          <a:schemeClr val="bg1">
                            <a:lumMod val="50000"/>
                          </a:schemeClr>
                        </a:solidFill>
                        <a:latin typeface="Arial" panose="020B0604020202020204" pitchFamily="34" charset="0"/>
                        <a:cs typeface="Arial" panose="020B0604020202020204" pitchFamily="34" charset="0"/>
                      </a:rPr>
                      <a:t>human samples</a:t>
                    </a:r>
                  </a:p>
                </p:txBody>
              </p:sp>
              <p:sp>
                <p:nvSpPr>
                  <p:cNvPr id="879" name="TextBox 878">
                    <a:extLst>
                      <a:ext uri="{FF2B5EF4-FFF2-40B4-BE49-F238E27FC236}">
                        <a16:creationId xmlns:a16="http://schemas.microsoft.com/office/drawing/2014/main" id="{F44D383F-4A82-5E46-B53B-1335B9FB3790}"/>
                      </a:ext>
                    </a:extLst>
                  </p:cNvPr>
                  <p:cNvSpPr txBox="1"/>
                  <p:nvPr/>
                </p:nvSpPr>
                <p:spPr>
                  <a:xfrm>
                    <a:off x="5691399" y="6233682"/>
                    <a:ext cx="503664" cy="246221"/>
                  </a:xfrm>
                  <a:prstGeom prst="rect">
                    <a:avLst/>
                  </a:prstGeom>
                  <a:noFill/>
                </p:spPr>
                <p:txBody>
                  <a:bodyPr wrap="none" rtlCol="0">
                    <a:spAutoFit/>
                  </a:bodyPr>
                  <a:lstStyle/>
                  <a:p>
                    <a:pPr algn="ctr"/>
                    <a:r>
                      <a:rPr lang="en-US" sz="1000" i="1" dirty="0">
                        <a:solidFill>
                          <a:schemeClr val="bg1">
                            <a:lumMod val="50000"/>
                          </a:schemeClr>
                        </a:solidFill>
                        <a:latin typeface="Arial" panose="020B0604020202020204" pitchFamily="34" charset="0"/>
                        <a:cs typeface="Arial" panose="020B0604020202020204" pitchFamily="34" charset="0"/>
                      </a:rPr>
                      <a:t>drugs</a:t>
                    </a:r>
                  </a:p>
                </p:txBody>
              </p:sp>
              <p:sp>
                <p:nvSpPr>
                  <p:cNvPr id="880" name="TextBox 879">
                    <a:extLst>
                      <a:ext uri="{FF2B5EF4-FFF2-40B4-BE49-F238E27FC236}">
                        <a16:creationId xmlns:a16="http://schemas.microsoft.com/office/drawing/2014/main" id="{68577B35-FCFF-2B42-8EE0-CD772E936E53}"/>
                      </a:ext>
                    </a:extLst>
                  </p:cNvPr>
                  <p:cNvSpPr txBox="1"/>
                  <p:nvPr/>
                </p:nvSpPr>
                <p:spPr>
                  <a:xfrm>
                    <a:off x="5209225" y="6802125"/>
                    <a:ext cx="1176925" cy="246221"/>
                  </a:xfrm>
                  <a:prstGeom prst="rect">
                    <a:avLst/>
                  </a:prstGeom>
                  <a:noFill/>
                </p:spPr>
                <p:txBody>
                  <a:bodyPr wrap="none" rtlCol="0">
                    <a:spAutoFit/>
                  </a:bodyPr>
                  <a:lstStyle/>
                  <a:p>
                    <a:pPr algn="ctr"/>
                    <a:r>
                      <a:rPr lang="en-US" sz="1000" i="1" dirty="0">
                        <a:solidFill>
                          <a:schemeClr val="bg1">
                            <a:lumMod val="50000"/>
                          </a:schemeClr>
                        </a:solidFill>
                        <a:latin typeface="Arial" panose="020B0604020202020204" pitchFamily="34" charset="0"/>
                        <a:cs typeface="Arial" panose="020B0604020202020204" pitchFamily="34" charset="0"/>
                      </a:rPr>
                      <a:t>additional models</a:t>
                    </a:r>
                  </a:p>
                </p:txBody>
              </p:sp>
              <p:sp>
                <p:nvSpPr>
                  <p:cNvPr id="1002" name="TextBox 1001">
                    <a:extLst>
                      <a:ext uri="{FF2B5EF4-FFF2-40B4-BE49-F238E27FC236}">
                        <a16:creationId xmlns:a16="http://schemas.microsoft.com/office/drawing/2014/main" id="{EE7E0C20-B6C7-594E-B387-524051710279}"/>
                      </a:ext>
                    </a:extLst>
                  </p:cNvPr>
                  <p:cNvSpPr txBox="1"/>
                  <p:nvPr/>
                </p:nvSpPr>
                <p:spPr>
                  <a:xfrm>
                    <a:off x="2001048" y="6434816"/>
                    <a:ext cx="896399" cy="246221"/>
                  </a:xfrm>
                  <a:prstGeom prst="rect">
                    <a:avLst/>
                  </a:prstGeom>
                  <a:noFill/>
                </p:spPr>
                <p:txBody>
                  <a:bodyPr wrap="none" rtlCol="0">
                    <a:spAutoFit/>
                  </a:bodyPr>
                  <a:lstStyle/>
                  <a:p>
                    <a:r>
                      <a:rPr lang="en-US" sz="1000" i="1" dirty="0" err="1">
                        <a:solidFill>
                          <a:schemeClr val="tx1">
                            <a:lumMod val="50000"/>
                            <a:lumOff val="50000"/>
                          </a:schemeClr>
                        </a:solidFill>
                        <a:latin typeface="Arial" panose="020B0604020202020204" pitchFamily="34" charset="0"/>
                        <a:cs typeface="Arial" panose="020B0604020202020204" pitchFamily="34" charset="0"/>
                      </a:rPr>
                      <a:t>wt</a:t>
                    </a:r>
                    <a:r>
                      <a:rPr lang="en-US" sz="1000" i="1" dirty="0">
                        <a:solidFill>
                          <a:schemeClr val="tx1">
                            <a:lumMod val="50000"/>
                            <a:lumOff val="50000"/>
                          </a:schemeClr>
                        </a:solidFill>
                        <a:latin typeface="Arial" panose="020B0604020202020204" pitchFamily="34" charset="0"/>
                        <a:cs typeface="Arial" panose="020B0604020202020204" pitchFamily="34" charset="0"/>
                      </a:rPr>
                      <a:t> or GEMM</a:t>
                    </a:r>
                  </a:p>
                </p:txBody>
              </p:sp>
              <p:sp>
                <p:nvSpPr>
                  <p:cNvPr id="1036" name="TextBox 1035">
                    <a:extLst>
                      <a:ext uri="{FF2B5EF4-FFF2-40B4-BE49-F238E27FC236}">
                        <a16:creationId xmlns:a16="http://schemas.microsoft.com/office/drawing/2014/main" id="{83D53E02-7F3B-564F-A72F-65D3EE6D5FB3}"/>
                      </a:ext>
                    </a:extLst>
                  </p:cNvPr>
                  <p:cNvSpPr txBox="1"/>
                  <p:nvPr/>
                </p:nvSpPr>
                <p:spPr>
                  <a:xfrm>
                    <a:off x="80726" y="4770901"/>
                    <a:ext cx="314510"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A</a:t>
                    </a:r>
                  </a:p>
                </p:txBody>
              </p:sp>
            </p:grpSp>
            <p:grpSp>
              <p:nvGrpSpPr>
                <p:cNvPr id="1038" name="Group 1037">
                  <a:extLst>
                    <a:ext uri="{FF2B5EF4-FFF2-40B4-BE49-F238E27FC236}">
                      <a16:creationId xmlns:a16="http://schemas.microsoft.com/office/drawing/2014/main" id="{0792AB8B-3CCD-A948-897D-E78195138D3F}"/>
                    </a:ext>
                  </a:extLst>
                </p:cNvPr>
                <p:cNvGrpSpPr/>
                <p:nvPr/>
              </p:nvGrpSpPr>
              <p:grpSpPr>
                <a:xfrm>
                  <a:off x="71679" y="7117345"/>
                  <a:ext cx="2942595" cy="1408233"/>
                  <a:chOff x="71679" y="7117345"/>
                  <a:chExt cx="2942595" cy="1408233"/>
                </a:xfrm>
              </p:grpSpPr>
              <p:grpSp>
                <p:nvGrpSpPr>
                  <p:cNvPr id="1035" name="Group 1034">
                    <a:extLst>
                      <a:ext uri="{FF2B5EF4-FFF2-40B4-BE49-F238E27FC236}">
                        <a16:creationId xmlns:a16="http://schemas.microsoft.com/office/drawing/2014/main" id="{45E445E1-610C-654F-A014-6784E19F4F9E}"/>
                      </a:ext>
                    </a:extLst>
                  </p:cNvPr>
                  <p:cNvGrpSpPr/>
                  <p:nvPr/>
                </p:nvGrpSpPr>
                <p:grpSpPr>
                  <a:xfrm>
                    <a:off x="71679" y="7300290"/>
                    <a:ext cx="2942595" cy="1225288"/>
                    <a:chOff x="87583" y="7122378"/>
                    <a:chExt cx="2942595" cy="1225288"/>
                  </a:xfrm>
                </p:grpSpPr>
                <p:grpSp>
                  <p:nvGrpSpPr>
                    <p:cNvPr id="882" name="Group 881">
                      <a:extLst>
                        <a:ext uri="{FF2B5EF4-FFF2-40B4-BE49-F238E27FC236}">
                          <a16:creationId xmlns:a16="http://schemas.microsoft.com/office/drawing/2014/main" id="{720B0F25-6CFA-8D42-8AF1-625FE19E3922}"/>
                        </a:ext>
                      </a:extLst>
                    </p:cNvPr>
                    <p:cNvGrpSpPr>
                      <a:grpSpLocks noChangeAspect="1"/>
                    </p:cNvGrpSpPr>
                    <p:nvPr/>
                  </p:nvGrpSpPr>
                  <p:grpSpPr>
                    <a:xfrm>
                      <a:off x="776813" y="7122378"/>
                      <a:ext cx="576000" cy="467147"/>
                      <a:chOff x="4634333" y="3309322"/>
                      <a:chExt cx="665828" cy="540000"/>
                    </a:xfrm>
                  </p:grpSpPr>
                  <p:grpSp>
                    <p:nvGrpSpPr>
                      <p:cNvPr id="883" name="Group 882">
                        <a:extLst>
                          <a:ext uri="{FF2B5EF4-FFF2-40B4-BE49-F238E27FC236}">
                            <a16:creationId xmlns:a16="http://schemas.microsoft.com/office/drawing/2014/main" id="{6E1EF91F-161A-0445-9F29-C8A143516FEF}"/>
                          </a:ext>
                        </a:extLst>
                      </p:cNvPr>
                      <p:cNvGrpSpPr/>
                      <p:nvPr/>
                    </p:nvGrpSpPr>
                    <p:grpSpPr>
                      <a:xfrm flipH="1">
                        <a:off x="4634333" y="3309322"/>
                        <a:ext cx="665828" cy="540000"/>
                        <a:chOff x="2677508" y="2078784"/>
                        <a:chExt cx="665828" cy="540000"/>
                      </a:xfrm>
                    </p:grpSpPr>
                    <p:grpSp>
                      <p:nvGrpSpPr>
                        <p:cNvPr id="886" name="Group 885">
                          <a:extLst>
                            <a:ext uri="{FF2B5EF4-FFF2-40B4-BE49-F238E27FC236}">
                              <a16:creationId xmlns:a16="http://schemas.microsoft.com/office/drawing/2014/main" id="{5DFF7B62-7F46-6C4B-BAAB-4C32E70783E4}"/>
                            </a:ext>
                          </a:extLst>
                        </p:cNvPr>
                        <p:cNvGrpSpPr>
                          <a:grpSpLocks noChangeAspect="1"/>
                        </p:cNvGrpSpPr>
                        <p:nvPr/>
                      </p:nvGrpSpPr>
                      <p:grpSpPr>
                        <a:xfrm rot="20918761">
                          <a:off x="2677508" y="2078784"/>
                          <a:ext cx="665828" cy="540000"/>
                          <a:chOff x="3202200" y="2434819"/>
                          <a:chExt cx="710217" cy="576000"/>
                        </a:xfrm>
                      </p:grpSpPr>
                      <p:sp>
                        <p:nvSpPr>
                          <p:cNvPr id="888" name="Freeform 887">
                            <a:extLst>
                              <a:ext uri="{FF2B5EF4-FFF2-40B4-BE49-F238E27FC236}">
                                <a16:creationId xmlns:a16="http://schemas.microsoft.com/office/drawing/2014/main" id="{D1E1065C-DB01-D54E-886F-7D65F664E804}"/>
                              </a:ext>
                            </a:extLst>
                          </p:cNvPr>
                          <p:cNvSpPr/>
                          <p:nvPr/>
                        </p:nvSpPr>
                        <p:spPr>
                          <a:xfrm>
                            <a:off x="3297465" y="2544509"/>
                            <a:ext cx="540805" cy="396741"/>
                          </a:xfrm>
                          <a:custGeom>
                            <a:avLst/>
                            <a:gdLst>
                              <a:gd name="connsiteX0" fmla="*/ 704450 w 2035137"/>
                              <a:gd name="connsiteY0" fmla="*/ 33496 h 1492998"/>
                              <a:gd name="connsiteX1" fmla="*/ 600191 w 2035137"/>
                              <a:gd name="connsiteY1" fmla="*/ 33496 h 1492998"/>
                              <a:gd name="connsiteX2" fmla="*/ 12549 w 2035137"/>
                              <a:gd name="connsiteY2" fmla="*/ 450497 h 1492998"/>
                              <a:gd name="connsiteX3" fmla="*/ 192633 w 2035137"/>
                              <a:gd name="connsiteY3" fmla="*/ 952793 h 1492998"/>
                              <a:gd name="connsiteX4" fmla="*/ 126286 w 2035137"/>
                              <a:gd name="connsiteY4" fmla="*/ 1360316 h 1492998"/>
                              <a:gd name="connsiteX5" fmla="*/ 315848 w 2035137"/>
                              <a:gd name="connsiteY5" fmla="*/ 1492998 h 1492998"/>
                              <a:gd name="connsiteX6" fmla="*/ 751841 w 2035137"/>
                              <a:gd name="connsiteY6" fmla="*/ 1360316 h 1492998"/>
                              <a:gd name="connsiteX7" fmla="*/ 988794 w 2035137"/>
                              <a:gd name="connsiteY7" fmla="*/ 1256066 h 1492998"/>
                              <a:gd name="connsiteX8" fmla="*/ 1263658 w 2035137"/>
                              <a:gd name="connsiteY8" fmla="*/ 1350839 h 1492998"/>
                              <a:gd name="connsiteX9" fmla="*/ 1415308 w 2035137"/>
                              <a:gd name="connsiteY9" fmla="*/ 1256066 h 1492998"/>
                              <a:gd name="connsiteX10" fmla="*/ 1728086 w 2035137"/>
                              <a:gd name="connsiteY10" fmla="*/ 1123384 h 1492998"/>
                              <a:gd name="connsiteX11" fmla="*/ 2031385 w 2035137"/>
                              <a:gd name="connsiteY11" fmla="*/ 858020 h 1492998"/>
                              <a:gd name="connsiteX12" fmla="*/ 1510089 w 2035137"/>
                              <a:gd name="connsiteY12" fmla="*/ 99837 h 1492998"/>
                              <a:gd name="connsiteX13" fmla="*/ 704450 w 2035137"/>
                              <a:gd name="connsiteY13" fmla="*/ 33496 h 1492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35137" h="1492998">
                                <a:moveTo>
                                  <a:pt x="704450" y="33496"/>
                                </a:moveTo>
                                <a:cubicBezTo>
                                  <a:pt x="552800" y="22439"/>
                                  <a:pt x="715508" y="-36004"/>
                                  <a:pt x="600191" y="33496"/>
                                </a:cubicBezTo>
                                <a:cubicBezTo>
                                  <a:pt x="484874" y="102996"/>
                                  <a:pt x="80475" y="297281"/>
                                  <a:pt x="12549" y="450497"/>
                                </a:cubicBezTo>
                                <a:cubicBezTo>
                                  <a:pt x="-55377" y="603713"/>
                                  <a:pt x="173677" y="801157"/>
                                  <a:pt x="192633" y="952793"/>
                                </a:cubicBezTo>
                                <a:cubicBezTo>
                                  <a:pt x="211589" y="1104429"/>
                                  <a:pt x="105750" y="1270282"/>
                                  <a:pt x="126286" y="1360316"/>
                                </a:cubicBezTo>
                                <a:cubicBezTo>
                                  <a:pt x="146822" y="1450350"/>
                                  <a:pt x="211589" y="1492998"/>
                                  <a:pt x="315848" y="1492998"/>
                                </a:cubicBezTo>
                                <a:cubicBezTo>
                                  <a:pt x="420107" y="1492998"/>
                                  <a:pt x="639684" y="1399805"/>
                                  <a:pt x="751841" y="1360316"/>
                                </a:cubicBezTo>
                                <a:cubicBezTo>
                                  <a:pt x="863998" y="1320827"/>
                                  <a:pt x="903491" y="1257645"/>
                                  <a:pt x="988794" y="1256066"/>
                                </a:cubicBezTo>
                                <a:cubicBezTo>
                                  <a:pt x="1074097" y="1254487"/>
                                  <a:pt x="1192572" y="1350839"/>
                                  <a:pt x="1263658" y="1350839"/>
                                </a:cubicBezTo>
                                <a:cubicBezTo>
                                  <a:pt x="1334744" y="1350839"/>
                                  <a:pt x="1337903" y="1293975"/>
                                  <a:pt x="1415308" y="1256066"/>
                                </a:cubicBezTo>
                                <a:cubicBezTo>
                                  <a:pt x="1492713" y="1218157"/>
                                  <a:pt x="1625406" y="1189725"/>
                                  <a:pt x="1728086" y="1123384"/>
                                </a:cubicBezTo>
                                <a:cubicBezTo>
                                  <a:pt x="1830766" y="1057043"/>
                                  <a:pt x="2067718" y="1028611"/>
                                  <a:pt x="2031385" y="858020"/>
                                </a:cubicBezTo>
                                <a:cubicBezTo>
                                  <a:pt x="1995052" y="687429"/>
                                  <a:pt x="1732825" y="245155"/>
                                  <a:pt x="1510089" y="99837"/>
                                </a:cubicBezTo>
                                <a:cubicBezTo>
                                  <a:pt x="1287354" y="-45481"/>
                                  <a:pt x="856100" y="44553"/>
                                  <a:pt x="704450" y="33496"/>
                                </a:cubicBezTo>
                                <a:close/>
                              </a:path>
                            </a:pathLst>
                          </a:custGeom>
                          <a:solidFill>
                            <a:schemeClr val="tx1">
                              <a:lumMod val="65000"/>
                              <a:lumOff val="3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9" name="Freeform 888">
                            <a:extLst>
                              <a:ext uri="{FF2B5EF4-FFF2-40B4-BE49-F238E27FC236}">
                                <a16:creationId xmlns:a16="http://schemas.microsoft.com/office/drawing/2014/main" id="{C052F1B7-A5AE-F841-9176-EFB8BD7898A0}"/>
                              </a:ext>
                            </a:extLst>
                          </p:cNvPr>
                          <p:cNvSpPr/>
                          <p:nvPr/>
                        </p:nvSpPr>
                        <p:spPr>
                          <a:xfrm>
                            <a:off x="3551655" y="2812063"/>
                            <a:ext cx="165708" cy="118305"/>
                          </a:xfrm>
                          <a:custGeom>
                            <a:avLst/>
                            <a:gdLst>
                              <a:gd name="connsiteX0" fmla="*/ 68109 w 623584"/>
                              <a:gd name="connsiteY0" fmla="*/ 9924 h 445200"/>
                              <a:gd name="connsiteX1" fmla="*/ 114214 w 623584"/>
                              <a:gd name="connsiteY1" fmla="*/ 202724 h 445200"/>
                              <a:gd name="connsiteX2" fmla="*/ 76492 w 623584"/>
                              <a:gd name="connsiteY2" fmla="*/ 181767 h 445200"/>
                              <a:gd name="connsiteX3" fmla="*/ 9430 w 623584"/>
                              <a:gd name="connsiteY3" fmla="*/ 315889 h 445200"/>
                              <a:gd name="connsiteX4" fmla="*/ 17813 w 623584"/>
                              <a:gd name="connsiteY4" fmla="*/ 382949 h 445200"/>
                              <a:gd name="connsiteX5" fmla="*/ 168702 w 623584"/>
                              <a:gd name="connsiteY5" fmla="*/ 441627 h 445200"/>
                              <a:gd name="connsiteX6" fmla="*/ 411801 w 623584"/>
                              <a:gd name="connsiteY6" fmla="*/ 424862 h 445200"/>
                              <a:gd name="connsiteX7" fmla="*/ 608796 w 623584"/>
                              <a:gd name="connsiteY7" fmla="*/ 311697 h 445200"/>
                              <a:gd name="connsiteX8" fmla="*/ 587839 w 623584"/>
                              <a:gd name="connsiteY8" fmla="*/ 265593 h 445200"/>
                              <a:gd name="connsiteX9" fmla="*/ 415993 w 623584"/>
                              <a:gd name="connsiteY9" fmla="*/ 156620 h 445200"/>
                              <a:gd name="connsiteX10" fmla="*/ 390845 w 623584"/>
                              <a:gd name="connsiteY10" fmla="*/ 169193 h 445200"/>
                              <a:gd name="connsiteX11" fmla="*/ 357314 w 623584"/>
                              <a:gd name="connsiteY11" fmla="*/ 211106 h 445200"/>
                              <a:gd name="connsiteX12" fmla="*/ 286060 w 623584"/>
                              <a:gd name="connsiteY12" fmla="*/ 185959 h 445200"/>
                              <a:gd name="connsiteX13" fmla="*/ 327974 w 623584"/>
                              <a:gd name="connsiteY13" fmla="*/ 294932 h 445200"/>
                              <a:gd name="connsiteX14" fmla="*/ 244147 w 623584"/>
                              <a:gd name="connsiteY14" fmla="*/ 345228 h 445200"/>
                              <a:gd name="connsiteX15" fmla="*/ 160319 w 623584"/>
                              <a:gd name="connsiteY15" fmla="*/ 299123 h 445200"/>
                              <a:gd name="connsiteX16" fmla="*/ 202233 w 623584"/>
                              <a:gd name="connsiteY16" fmla="*/ 215298 h 445200"/>
                              <a:gd name="connsiteX17" fmla="*/ 244147 w 623584"/>
                              <a:gd name="connsiteY17" fmla="*/ 152428 h 445200"/>
                              <a:gd name="connsiteX18" fmla="*/ 198041 w 623584"/>
                              <a:gd name="connsiteY18" fmla="*/ 93750 h 445200"/>
                              <a:gd name="connsiteX19" fmla="*/ 118405 w 623584"/>
                              <a:gd name="connsiteY19" fmla="*/ 35072 h 445200"/>
                              <a:gd name="connsiteX20" fmla="*/ 68109 w 623584"/>
                              <a:gd name="connsiteY20" fmla="*/ 9924 h 44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23584" h="445200">
                                <a:moveTo>
                                  <a:pt x="68109" y="9924"/>
                                </a:moveTo>
                                <a:cubicBezTo>
                                  <a:pt x="67410" y="37866"/>
                                  <a:pt x="112817" y="174084"/>
                                  <a:pt x="114214" y="202724"/>
                                </a:cubicBezTo>
                                <a:cubicBezTo>
                                  <a:pt x="115611" y="231364"/>
                                  <a:pt x="93956" y="162906"/>
                                  <a:pt x="76492" y="181767"/>
                                </a:cubicBezTo>
                                <a:cubicBezTo>
                                  <a:pt x="59028" y="200628"/>
                                  <a:pt x="19210" y="282359"/>
                                  <a:pt x="9430" y="315889"/>
                                </a:cubicBezTo>
                                <a:cubicBezTo>
                                  <a:pt x="-350" y="349419"/>
                                  <a:pt x="-8732" y="361993"/>
                                  <a:pt x="17813" y="382949"/>
                                </a:cubicBezTo>
                                <a:cubicBezTo>
                                  <a:pt x="44358" y="403905"/>
                                  <a:pt x="103037" y="434641"/>
                                  <a:pt x="168702" y="441627"/>
                                </a:cubicBezTo>
                                <a:cubicBezTo>
                                  <a:pt x="234367" y="448613"/>
                                  <a:pt x="338452" y="446517"/>
                                  <a:pt x="411801" y="424862"/>
                                </a:cubicBezTo>
                                <a:cubicBezTo>
                                  <a:pt x="485150" y="403207"/>
                                  <a:pt x="579456" y="338242"/>
                                  <a:pt x="608796" y="311697"/>
                                </a:cubicBezTo>
                                <a:cubicBezTo>
                                  <a:pt x="638136" y="285152"/>
                                  <a:pt x="619973" y="291439"/>
                                  <a:pt x="587839" y="265593"/>
                                </a:cubicBezTo>
                                <a:cubicBezTo>
                                  <a:pt x="555705" y="239747"/>
                                  <a:pt x="448825" y="172687"/>
                                  <a:pt x="415993" y="156620"/>
                                </a:cubicBezTo>
                                <a:cubicBezTo>
                                  <a:pt x="383161" y="140553"/>
                                  <a:pt x="400625" y="160112"/>
                                  <a:pt x="390845" y="169193"/>
                                </a:cubicBezTo>
                                <a:cubicBezTo>
                                  <a:pt x="381065" y="178274"/>
                                  <a:pt x="374778" y="208312"/>
                                  <a:pt x="357314" y="211106"/>
                                </a:cubicBezTo>
                                <a:cubicBezTo>
                                  <a:pt x="339850" y="213900"/>
                                  <a:pt x="290950" y="171988"/>
                                  <a:pt x="286060" y="185959"/>
                                </a:cubicBezTo>
                                <a:cubicBezTo>
                                  <a:pt x="281170" y="199930"/>
                                  <a:pt x="334960" y="268387"/>
                                  <a:pt x="327974" y="294932"/>
                                </a:cubicBezTo>
                                <a:cubicBezTo>
                                  <a:pt x="320989" y="321477"/>
                                  <a:pt x="272089" y="344530"/>
                                  <a:pt x="244147" y="345228"/>
                                </a:cubicBezTo>
                                <a:cubicBezTo>
                                  <a:pt x="216205" y="345926"/>
                                  <a:pt x="167305" y="320778"/>
                                  <a:pt x="160319" y="299123"/>
                                </a:cubicBezTo>
                                <a:cubicBezTo>
                                  <a:pt x="153333" y="277468"/>
                                  <a:pt x="188262" y="239747"/>
                                  <a:pt x="202233" y="215298"/>
                                </a:cubicBezTo>
                                <a:cubicBezTo>
                                  <a:pt x="216204" y="190849"/>
                                  <a:pt x="244846" y="172686"/>
                                  <a:pt x="244147" y="152428"/>
                                </a:cubicBezTo>
                                <a:cubicBezTo>
                                  <a:pt x="243448" y="132170"/>
                                  <a:pt x="218998" y="113309"/>
                                  <a:pt x="198041" y="93750"/>
                                </a:cubicBezTo>
                                <a:cubicBezTo>
                                  <a:pt x="177084" y="74191"/>
                                  <a:pt x="139362" y="49741"/>
                                  <a:pt x="118405" y="35072"/>
                                </a:cubicBezTo>
                                <a:cubicBezTo>
                                  <a:pt x="97448" y="20403"/>
                                  <a:pt x="68808" y="-18018"/>
                                  <a:pt x="68109" y="9924"/>
                                </a:cubicBezTo>
                                <a:close/>
                              </a:path>
                            </a:pathLst>
                          </a:custGeom>
                          <a:solidFill>
                            <a:schemeClr val="tx1">
                              <a:lumMod val="65000"/>
                              <a:lumOff val="3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0" name="Freeform 889">
                            <a:extLst>
                              <a:ext uri="{FF2B5EF4-FFF2-40B4-BE49-F238E27FC236}">
                                <a16:creationId xmlns:a16="http://schemas.microsoft.com/office/drawing/2014/main" id="{8B6351D1-4968-3F48-A9A6-E310F1EA2608}"/>
                              </a:ext>
                            </a:extLst>
                          </p:cNvPr>
                          <p:cNvSpPr/>
                          <p:nvPr/>
                        </p:nvSpPr>
                        <p:spPr>
                          <a:xfrm>
                            <a:off x="3222042" y="2690070"/>
                            <a:ext cx="250300" cy="257642"/>
                          </a:xfrm>
                          <a:custGeom>
                            <a:avLst/>
                            <a:gdLst>
                              <a:gd name="connsiteX0" fmla="*/ 939654 w 941919"/>
                              <a:gd name="connsiteY0" fmla="*/ 259438 h 969545"/>
                              <a:gd name="connsiteX1" fmla="*/ 876784 w 941919"/>
                              <a:gd name="connsiteY1" fmla="*/ 121125 h 969545"/>
                              <a:gd name="connsiteX2" fmla="*/ 746851 w 941919"/>
                              <a:gd name="connsiteY2" fmla="*/ 3769 h 969545"/>
                              <a:gd name="connsiteX3" fmla="*/ 621110 w 941919"/>
                              <a:gd name="connsiteY3" fmla="*/ 37299 h 969545"/>
                              <a:gd name="connsiteX4" fmla="*/ 474412 w 941919"/>
                              <a:gd name="connsiteY4" fmla="*/ 121125 h 969545"/>
                              <a:gd name="connsiteX5" fmla="*/ 403159 w 941919"/>
                              <a:gd name="connsiteY5" fmla="*/ 213334 h 969545"/>
                              <a:gd name="connsiteX6" fmla="*/ 256461 w 941919"/>
                              <a:gd name="connsiteY6" fmla="*/ 301351 h 969545"/>
                              <a:gd name="connsiteX7" fmla="*/ 122337 w 941919"/>
                              <a:gd name="connsiteY7" fmla="*/ 330690 h 969545"/>
                              <a:gd name="connsiteX8" fmla="*/ 787 w 941919"/>
                              <a:gd name="connsiteY8" fmla="*/ 460620 h 969545"/>
                              <a:gd name="connsiteX9" fmla="*/ 76232 w 941919"/>
                              <a:gd name="connsiteY9" fmla="*/ 686949 h 969545"/>
                              <a:gd name="connsiteX10" fmla="*/ 197782 w 941919"/>
                              <a:gd name="connsiteY10" fmla="*/ 766584 h 969545"/>
                              <a:gd name="connsiteX11" fmla="*/ 269035 w 941919"/>
                              <a:gd name="connsiteY11" fmla="*/ 754010 h 969545"/>
                              <a:gd name="connsiteX12" fmla="*/ 382202 w 941919"/>
                              <a:gd name="connsiteY12" fmla="*/ 645037 h 969545"/>
                              <a:gd name="connsiteX13" fmla="*/ 264844 w 941919"/>
                              <a:gd name="connsiteY13" fmla="*/ 754010 h 969545"/>
                              <a:gd name="connsiteX14" fmla="*/ 281609 w 941919"/>
                              <a:gd name="connsiteY14" fmla="*/ 904897 h 969545"/>
                              <a:gd name="connsiteX15" fmla="*/ 390585 w 941919"/>
                              <a:gd name="connsiteY15" fmla="*/ 967766 h 969545"/>
                              <a:gd name="connsiteX16" fmla="*/ 528900 w 941919"/>
                              <a:gd name="connsiteY16" fmla="*/ 842027 h 969545"/>
                              <a:gd name="connsiteX17" fmla="*/ 637876 w 941919"/>
                              <a:gd name="connsiteY17" fmla="*/ 762393 h 969545"/>
                              <a:gd name="connsiteX18" fmla="*/ 771999 w 941919"/>
                              <a:gd name="connsiteY18" fmla="*/ 707906 h 969545"/>
                              <a:gd name="connsiteX19" fmla="*/ 834870 w 941919"/>
                              <a:gd name="connsiteY19" fmla="*/ 598932 h 969545"/>
                              <a:gd name="connsiteX20" fmla="*/ 713320 w 941919"/>
                              <a:gd name="connsiteY20" fmla="*/ 506724 h 969545"/>
                              <a:gd name="connsiteX21" fmla="*/ 709129 w 941919"/>
                              <a:gd name="connsiteY21" fmla="*/ 477385 h 969545"/>
                              <a:gd name="connsiteX22" fmla="*/ 834870 w 941919"/>
                              <a:gd name="connsiteY22" fmla="*/ 494150 h 969545"/>
                              <a:gd name="connsiteX23" fmla="*/ 918697 w 941919"/>
                              <a:gd name="connsiteY23" fmla="*/ 410324 h 969545"/>
                              <a:gd name="connsiteX24" fmla="*/ 939654 w 941919"/>
                              <a:gd name="connsiteY24" fmla="*/ 259438 h 969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941919" h="969545">
                                <a:moveTo>
                                  <a:pt x="939654" y="259438"/>
                                </a:moveTo>
                                <a:cubicBezTo>
                                  <a:pt x="932669" y="211238"/>
                                  <a:pt x="908918" y="163736"/>
                                  <a:pt x="876784" y="121125"/>
                                </a:cubicBezTo>
                                <a:cubicBezTo>
                                  <a:pt x="844650" y="78514"/>
                                  <a:pt x="789463" y="17740"/>
                                  <a:pt x="746851" y="3769"/>
                                </a:cubicBezTo>
                                <a:cubicBezTo>
                                  <a:pt x="704239" y="-10202"/>
                                  <a:pt x="666516" y="17740"/>
                                  <a:pt x="621110" y="37299"/>
                                </a:cubicBezTo>
                                <a:cubicBezTo>
                                  <a:pt x="575703" y="56858"/>
                                  <a:pt x="510737" y="91786"/>
                                  <a:pt x="474412" y="121125"/>
                                </a:cubicBezTo>
                                <a:cubicBezTo>
                                  <a:pt x="438087" y="150464"/>
                                  <a:pt x="439484" y="183296"/>
                                  <a:pt x="403159" y="213334"/>
                                </a:cubicBezTo>
                                <a:cubicBezTo>
                                  <a:pt x="366834" y="243372"/>
                                  <a:pt x="303265" y="281792"/>
                                  <a:pt x="256461" y="301351"/>
                                </a:cubicBezTo>
                                <a:cubicBezTo>
                                  <a:pt x="209657" y="320910"/>
                                  <a:pt x="164949" y="304145"/>
                                  <a:pt x="122337" y="330690"/>
                                </a:cubicBezTo>
                                <a:cubicBezTo>
                                  <a:pt x="79725" y="357235"/>
                                  <a:pt x="8471" y="401244"/>
                                  <a:pt x="787" y="460620"/>
                                </a:cubicBezTo>
                                <a:cubicBezTo>
                                  <a:pt x="-6897" y="519996"/>
                                  <a:pt x="43399" y="635955"/>
                                  <a:pt x="76232" y="686949"/>
                                </a:cubicBezTo>
                                <a:cubicBezTo>
                                  <a:pt x="109064" y="737943"/>
                                  <a:pt x="165648" y="755407"/>
                                  <a:pt x="197782" y="766584"/>
                                </a:cubicBezTo>
                                <a:cubicBezTo>
                                  <a:pt x="229916" y="777761"/>
                                  <a:pt x="238298" y="774268"/>
                                  <a:pt x="269035" y="754010"/>
                                </a:cubicBezTo>
                                <a:cubicBezTo>
                                  <a:pt x="299772" y="733752"/>
                                  <a:pt x="382900" y="645037"/>
                                  <a:pt x="382202" y="645037"/>
                                </a:cubicBezTo>
                                <a:cubicBezTo>
                                  <a:pt x="381504" y="645037"/>
                                  <a:pt x="281609" y="710700"/>
                                  <a:pt x="264844" y="754010"/>
                                </a:cubicBezTo>
                                <a:cubicBezTo>
                                  <a:pt x="248079" y="797320"/>
                                  <a:pt x="260652" y="869271"/>
                                  <a:pt x="281609" y="904897"/>
                                </a:cubicBezTo>
                                <a:cubicBezTo>
                                  <a:pt x="302566" y="940523"/>
                                  <a:pt x="349370" y="978244"/>
                                  <a:pt x="390585" y="967766"/>
                                </a:cubicBezTo>
                                <a:cubicBezTo>
                                  <a:pt x="431800" y="957288"/>
                                  <a:pt x="487685" y="876256"/>
                                  <a:pt x="528900" y="842027"/>
                                </a:cubicBezTo>
                                <a:cubicBezTo>
                                  <a:pt x="570115" y="807798"/>
                                  <a:pt x="597360" y="784746"/>
                                  <a:pt x="637876" y="762393"/>
                                </a:cubicBezTo>
                                <a:cubicBezTo>
                                  <a:pt x="678392" y="740040"/>
                                  <a:pt x="739167" y="735150"/>
                                  <a:pt x="771999" y="707906"/>
                                </a:cubicBezTo>
                                <a:cubicBezTo>
                                  <a:pt x="804831" y="680663"/>
                                  <a:pt x="844650" y="632462"/>
                                  <a:pt x="834870" y="598932"/>
                                </a:cubicBezTo>
                                <a:cubicBezTo>
                                  <a:pt x="825090" y="565402"/>
                                  <a:pt x="734277" y="526982"/>
                                  <a:pt x="713320" y="506724"/>
                                </a:cubicBezTo>
                                <a:cubicBezTo>
                                  <a:pt x="692363" y="486466"/>
                                  <a:pt x="688871" y="479481"/>
                                  <a:pt x="709129" y="477385"/>
                                </a:cubicBezTo>
                                <a:cubicBezTo>
                                  <a:pt x="729387" y="475289"/>
                                  <a:pt x="799942" y="505327"/>
                                  <a:pt x="834870" y="494150"/>
                                </a:cubicBezTo>
                                <a:cubicBezTo>
                                  <a:pt x="869798" y="482973"/>
                                  <a:pt x="900534" y="450840"/>
                                  <a:pt x="918697" y="410324"/>
                                </a:cubicBezTo>
                                <a:cubicBezTo>
                                  <a:pt x="936860" y="369808"/>
                                  <a:pt x="946639" y="307638"/>
                                  <a:pt x="939654" y="259438"/>
                                </a:cubicBezTo>
                                <a:close/>
                              </a:path>
                            </a:pathLst>
                          </a:custGeom>
                          <a:solidFill>
                            <a:schemeClr val="bg1">
                              <a:lumMod val="7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1" name="Freeform 890">
                            <a:extLst>
                              <a:ext uri="{FF2B5EF4-FFF2-40B4-BE49-F238E27FC236}">
                                <a16:creationId xmlns:a16="http://schemas.microsoft.com/office/drawing/2014/main" id="{4B98CE0F-42C2-0D48-A6E3-78178F25BF2F}"/>
                              </a:ext>
                            </a:extLst>
                          </p:cNvPr>
                          <p:cNvSpPr/>
                          <p:nvPr/>
                        </p:nvSpPr>
                        <p:spPr>
                          <a:xfrm>
                            <a:off x="3301861" y="2693875"/>
                            <a:ext cx="357237" cy="316944"/>
                          </a:xfrm>
                          <a:custGeom>
                            <a:avLst/>
                            <a:gdLst>
                              <a:gd name="connsiteX0" fmla="*/ 23150 w 1344341"/>
                              <a:gd name="connsiteY0" fmla="*/ 1033083 h 1192708"/>
                              <a:gd name="connsiteX1" fmla="*/ 23150 w 1344341"/>
                              <a:gd name="connsiteY1" fmla="*/ 1129482 h 1192708"/>
                              <a:gd name="connsiteX2" fmla="*/ 81829 w 1344341"/>
                              <a:gd name="connsiteY2" fmla="*/ 1183969 h 1192708"/>
                              <a:gd name="connsiteX3" fmla="*/ 169848 w 1344341"/>
                              <a:gd name="connsiteY3" fmla="*/ 1183969 h 1192708"/>
                              <a:gd name="connsiteX4" fmla="*/ 329120 w 1344341"/>
                              <a:gd name="connsiteY4" fmla="*/ 1100143 h 1192708"/>
                              <a:gd name="connsiteX5" fmla="*/ 605750 w 1344341"/>
                              <a:gd name="connsiteY5" fmla="*/ 936683 h 1192708"/>
                              <a:gd name="connsiteX6" fmla="*/ 647664 w 1344341"/>
                              <a:gd name="connsiteY6" fmla="*/ 878005 h 1192708"/>
                              <a:gd name="connsiteX7" fmla="*/ 840467 w 1344341"/>
                              <a:gd name="connsiteY7" fmla="*/ 878005 h 1192708"/>
                              <a:gd name="connsiteX8" fmla="*/ 928486 w 1344341"/>
                              <a:gd name="connsiteY8" fmla="*/ 756457 h 1192708"/>
                              <a:gd name="connsiteX9" fmla="*/ 982974 w 1344341"/>
                              <a:gd name="connsiteY9" fmla="*/ 689397 h 1192708"/>
                              <a:gd name="connsiteX10" fmla="*/ 949443 w 1344341"/>
                              <a:gd name="connsiteY10" fmla="*/ 559467 h 1192708"/>
                              <a:gd name="connsiteX11" fmla="*/ 941060 w 1344341"/>
                              <a:gd name="connsiteY11" fmla="*/ 492406 h 1192708"/>
                              <a:gd name="connsiteX12" fmla="*/ 1029079 w 1344341"/>
                              <a:gd name="connsiteY12" fmla="*/ 626527 h 1192708"/>
                              <a:gd name="connsiteX13" fmla="*/ 1024887 w 1344341"/>
                              <a:gd name="connsiteY13" fmla="*/ 551084 h 1192708"/>
                              <a:gd name="connsiteX14" fmla="*/ 1003931 w 1344341"/>
                              <a:gd name="connsiteY14" fmla="*/ 475641 h 1192708"/>
                              <a:gd name="connsiteX15" fmla="*/ 1058418 w 1344341"/>
                              <a:gd name="connsiteY15" fmla="*/ 437919 h 1192708"/>
                              <a:gd name="connsiteX16" fmla="*/ 1167394 w 1344341"/>
                              <a:gd name="connsiteY16" fmla="*/ 504980 h 1192708"/>
                              <a:gd name="connsiteX17" fmla="*/ 1159011 w 1344341"/>
                              <a:gd name="connsiteY17" fmla="*/ 626527 h 1192708"/>
                              <a:gd name="connsiteX18" fmla="*/ 1096141 w 1344341"/>
                              <a:gd name="connsiteY18" fmla="*/ 739692 h 1192708"/>
                              <a:gd name="connsiteX19" fmla="*/ 1171585 w 1344341"/>
                              <a:gd name="connsiteY19" fmla="*/ 773222 h 1192708"/>
                              <a:gd name="connsiteX20" fmla="*/ 1247030 w 1344341"/>
                              <a:gd name="connsiteY20" fmla="*/ 731310 h 1192708"/>
                              <a:gd name="connsiteX21" fmla="*/ 1200925 w 1344341"/>
                              <a:gd name="connsiteY21" fmla="*/ 655866 h 1192708"/>
                              <a:gd name="connsiteX22" fmla="*/ 1213499 w 1344341"/>
                              <a:gd name="connsiteY22" fmla="*/ 580423 h 1192708"/>
                              <a:gd name="connsiteX23" fmla="*/ 1263796 w 1344341"/>
                              <a:gd name="connsiteY23" fmla="*/ 655866 h 1192708"/>
                              <a:gd name="connsiteX24" fmla="*/ 1309901 w 1344341"/>
                              <a:gd name="connsiteY24" fmla="*/ 580423 h 1192708"/>
                              <a:gd name="connsiteX25" fmla="*/ 1267987 w 1344341"/>
                              <a:gd name="connsiteY25" fmla="*/ 525936 h 1192708"/>
                              <a:gd name="connsiteX26" fmla="*/ 1255413 w 1344341"/>
                              <a:gd name="connsiteY26" fmla="*/ 429537 h 1192708"/>
                              <a:gd name="connsiteX27" fmla="*/ 1330858 w 1344341"/>
                              <a:gd name="connsiteY27" fmla="*/ 400198 h 1192708"/>
                              <a:gd name="connsiteX28" fmla="*/ 1335049 w 1344341"/>
                              <a:gd name="connsiteY28" fmla="*/ 307989 h 1192708"/>
                              <a:gd name="connsiteX29" fmla="*/ 1234456 w 1344341"/>
                              <a:gd name="connsiteY29" fmla="*/ 261885 h 1192708"/>
                              <a:gd name="connsiteX30" fmla="*/ 1133863 w 1344341"/>
                              <a:gd name="connsiteY30" fmla="*/ 215781 h 1192708"/>
                              <a:gd name="connsiteX31" fmla="*/ 1171585 w 1344341"/>
                              <a:gd name="connsiteY31" fmla="*/ 190633 h 1192708"/>
                              <a:gd name="connsiteX32" fmla="*/ 1247030 w 1344341"/>
                              <a:gd name="connsiteY32" fmla="*/ 240929 h 1192708"/>
                              <a:gd name="connsiteX33" fmla="*/ 1263796 w 1344341"/>
                              <a:gd name="connsiteY33" fmla="*/ 144529 h 1192708"/>
                              <a:gd name="connsiteX34" fmla="*/ 1070993 w 1344341"/>
                              <a:gd name="connsiteY34" fmla="*/ 6216 h 1192708"/>
                              <a:gd name="connsiteX35" fmla="*/ 848850 w 1344341"/>
                              <a:gd name="connsiteY35" fmla="*/ 31364 h 1192708"/>
                              <a:gd name="connsiteX36" fmla="*/ 827893 w 1344341"/>
                              <a:gd name="connsiteY36" fmla="*/ 98425 h 1192708"/>
                              <a:gd name="connsiteX37" fmla="*/ 962017 w 1344341"/>
                              <a:gd name="connsiteY37" fmla="*/ 127764 h 1192708"/>
                              <a:gd name="connsiteX38" fmla="*/ 924295 w 1344341"/>
                              <a:gd name="connsiteY38" fmla="*/ 219972 h 1192708"/>
                              <a:gd name="connsiteX39" fmla="*/ 815319 w 1344341"/>
                              <a:gd name="connsiteY39" fmla="*/ 282841 h 1192708"/>
                              <a:gd name="connsiteX40" fmla="*/ 656047 w 1344341"/>
                              <a:gd name="connsiteY40" fmla="*/ 408580 h 1192708"/>
                              <a:gd name="connsiteX41" fmla="*/ 484201 w 1344341"/>
                              <a:gd name="connsiteY41" fmla="*/ 630719 h 1192708"/>
                              <a:gd name="connsiteX42" fmla="*/ 404565 w 1344341"/>
                              <a:gd name="connsiteY42" fmla="*/ 764840 h 1192708"/>
                              <a:gd name="connsiteX43" fmla="*/ 303972 w 1344341"/>
                              <a:gd name="connsiteY43" fmla="*/ 798370 h 1192708"/>
                              <a:gd name="connsiteX44" fmla="*/ 23150 w 1344341"/>
                              <a:gd name="connsiteY44" fmla="*/ 1033083 h 119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344341" h="1192708">
                                <a:moveTo>
                                  <a:pt x="23150" y="1033083"/>
                                </a:moveTo>
                                <a:cubicBezTo>
                                  <a:pt x="-23654" y="1088268"/>
                                  <a:pt x="13370" y="1104334"/>
                                  <a:pt x="23150" y="1129482"/>
                                </a:cubicBezTo>
                                <a:cubicBezTo>
                                  <a:pt x="32930" y="1154630"/>
                                  <a:pt x="57379" y="1174888"/>
                                  <a:pt x="81829" y="1183969"/>
                                </a:cubicBezTo>
                                <a:cubicBezTo>
                                  <a:pt x="106279" y="1193050"/>
                                  <a:pt x="128633" y="1197940"/>
                                  <a:pt x="169848" y="1183969"/>
                                </a:cubicBezTo>
                                <a:cubicBezTo>
                                  <a:pt x="211063" y="1169998"/>
                                  <a:pt x="256470" y="1141357"/>
                                  <a:pt x="329120" y="1100143"/>
                                </a:cubicBezTo>
                                <a:cubicBezTo>
                                  <a:pt x="401770" y="1058929"/>
                                  <a:pt x="552659" y="973706"/>
                                  <a:pt x="605750" y="936683"/>
                                </a:cubicBezTo>
                                <a:cubicBezTo>
                                  <a:pt x="658841" y="899660"/>
                                  <a:pt x="608544" y="887785"/>
                                  <a:pt x="647664" y="878005"/>
                                </a:cubicBezTo>
                                <a:cubicBezTo>
                                  <a:pt x="686784" y="868225"/>
                                  <a:pt x="793663" y="898263"/>
                                  <a:pt x="840467" y="878005"/>
                                </a:cubicBezTo>
                                <a:cubicBezTo>
                                  <a:pt x="887271" y="857747"/>
                                  <a:pt x="904735" y="787892"/>
                                  <a:pt x="928486" y="756457"/>
                                </a:cubicBezTo>
                                <a:cubicBezTo>
                                  <a:pt x="952237" y="725022"/>
                                  <a:pt x="979481" y="722228"/>
                                  <a:pt x="982974" y="689397"/>
                                </a:cubicBezTo>
                                <a:cubicBezTo>
                                  <a:pt x="986467" y="656566"/>
                                  <a:pt x="956429" y="592299"/>
                                  <a:pt x="949443" y="559467"/>
                                </a:cubicBezTo>
                                <a:cubicBezTo>
                                  <a:pt x="942457" y="526635"/>
                                  <a:pt x="927788" y="481229"/>
                                  <a:pt x="941060" y="492406"/>
                                </a:cubicBezTo>
                                <a:cubicBezTo>
                                  <a:pt x="954332" y="503583"/>
                                  <a:pt x="1015108" y="616747"/>
                                  <a:pt x="1029079" y="626527"/>
                                </a:cubicBezTo>
                                <a:cubicBezTo>
                                  <a:pt x="1043050" y="636307"/>
                                  <a:pt x="1029078" y="576232"/>
                                  <a:pt x="1024887" y="551084"/>
                                </a:cubicBezTo>
                                <a:cubicBezTo>
                                  <a:pt x="1020696" y="525936"/>
                                  <a:pt x="998342" y="494502"/>
                                  <a:pt x="1003931" y="475641"/>
                                </a:cubicBezTo>
                                <a:cubicBezTo>
                                  <a:pt x="1009520" y="456780"/>
                                  <a:pt x="1031174" y="433029"/>
                                  <a:pt x="1058418" y="437919"/>
                                </a:cubicBezTo>
                                <a:cubicBezTo>
                                  <a:pt x="1085662" y="442809"/>
                                  <a:pt x="1150629" y="473545"/>
                                  <a:pt x="1167394" y="504980"/>
                                </a:cubicBezTo>
                                <a:cubicBezTo>
                                  <a:pt x="1184159" y="536415"/>
                                  <a:pt x="1170886" y="587408"/>
                                  <a:pt x="1159011" y="626527"/>
                                </a:cubicBezTo>
                                <a:cubicBezTo>
                                  <a:pt x="1147136" y="665646"/>
                                  <a:pt x="1094045" y="715243"/>
                                  <a:pt x="1096141" y="739692"/>
                                </a:cubicBezTo>
                                <a:cubicBezTo>
                                  <a:pt x="1098237" y="764141"/>
                                  <a:pt x="1146437" y="774619"/>
                                  <a:pt x="1171585" y="773222"/>
                                </a:cubicBezTo>
                                <a:cubicBezTo>
                                  <a:pt x="1196733" y="771825"/>
                                  <a:pt x="1242140" y="750869"/>
                                  <a:pt x="1247030" y="731310"/>
                                </a:cubicBezTo>
                                <a:cubicBezTo>
                                  <a:pt x="1251920" y="711751"/>
                                  <a:pt x="1206513" y="681014"/>
                                  <a:pt x="1200925" y="655866"/>
                                </a:cubicBezTo>
                                <a:cubicBezTo>
                                  <a:pt x="1195337" y="630718"/>
                                  <a:pt x="1203021" y="580423"/>
                                  <a:pt x="1213499" y="580423"/>
                                </a:cubicBezTo>
                                <a:cubicBezTo>
                                  <a:pt x="1223977" y="580423"/>
                                  <a:pt x="1247729" y="655866"/>
                                  <a:pt x="1263796" y="655866"/>
                                </a:cubicBezTo>
                                <a:cubicBezTo>
                                  <a:pt x="1279863" y="655866"/>
                                  <a:pt x="1309203" y="602078"/>
                                  <a:pt x="1309901" y="580423"/>
                                </a:cubicBezTo>
                                <a:cubicBezTo>
                                  <a:pt x="1310599" y="558768"/>
                                  <a:pt x="1277068" y="551084"/>
                                  <a:pt x="1267987" y="525936"/>
                                </a:cubicBezTo>
                                <a:cubicBezTo>
                                  <a:pt x="1258906" y="500788"/>
                                  <a:pt x="1244935" y="450493"/>
                                  <a:pt x="1255413" y="429537"/>
                                </a:cubicBezTo>
                                <a:cubicBezTo>
                                  <a:pt x="1265891" y="408581"/>
                                  <a:pt x="1317585" y="420456"/>
                                  <a:pt x="1330858" y="400198"/>
                                </a:cubicBezTo>
                                <a:cubicBezTo>
                                  <a:pt x="1344131" y="379940"/>
                                  <a:pt x="1351116" y="331041"/>
                                  <a:pt x="1335049" y="307989"/>
                                </a:cubicBezTo>
                                <a:cubicBezTo>
                                  <a:pt x="1318982" y="284937"/>
                                  <a:pt x="1234456" y="261885"/>
                                  <a:pt x="1234456" y="261885"/>
                                </a:cubicBezTo>
                                <a:cubicBezTo>
                                  <a:pt x="1200925" y="246517"/>
                                  <a:pt x="1144341" y="227656"/>
                                  <a:pt x="1133863" y="215781"/>
                                </a:cubicBezTo>
                                <a:cubicBezTo>
                                  <a:pt x="1123385" y="203906"/>
                                  <a:pt x="1152724" y="186442"/>
                                  <a:pt x="1171585" y="190633"/>
                                </a:cubicBezTo>
                                <a:cubicBezTo>
                                  <a:pt x="1190446" y="194824"/>
                                  <a:pt x="1231662" y="248613"/>
                                  <a:pt x="1247030" y="240929"/>
                                </a:cubicBezTo>
                                <a:cubicBezTo>
                                  <a:pt x="1262398" y="233245"/>
                                  <a:pt x="1293135" y="183648"/>
                                  <a:pt x="1263796" y="144529"/>
                                </a:cubicBezTo>
                                <a:cubicBezTo>
                                  <a:pt x="1234457" y="105410"/>
                                  <a:pt x="1140151" y="25077"/>
                                  <a:pt x="1070993" y="6216"/>
                                </a:cubicBezTo>
                                <a:cubicBezTo>
                                  <a:pt x="1001835" y="-12645"/>
                                  <a:pt x="889367" y="15996"/>
                                  <a:pt x="848850" y="31364"/>
                                </a:cubicBezTo>
                                <a:cubicBezTo>
                                  <a:pt x="808333" y="46732"/>
                                  <a:pt x="809032" y="82358"/>
                                  <a:pt x="827893" y="98425"/>
                                </a:cubicBezTo>
                                <a:cubicBezTo>
                                  <a:pt x="846754" y="114492"/>
                                  <a:pt x="945950" y="107506"/>
                                  <a:pt x="962017" y="127764"/>
                                </a:cubicBezTo>
                                <a:cubicBezTo>
                                  <a:pt x="978084" y="148022"/>
                                  <a:pt x="948745" y="194126"/>
                                  <a:pt x="924295" y="219972"/>
                                </a:cubicBezTo>
                                <a:cubicBezTo>
                                  <a:pt x="899845" y="245818"/>
                                  <a:pt x="860027" y="251406"/>
                                  <a:pt x="815319" y="282841"/>
                                </a:cubicBezTo>
                                <a:cubicBezTo>
                                  <a:pt x="770611" y="314276"/>
                                  <a:pt x="711233" y="350600"/>
                                  <a:pt x="656047" y="408580"/>
                                </a:cubicBezTo>
                                <a:cubicBezTo>
                                  <a:pt x="600861" y="466560"/>
                                  <a:pt x="526115" y="571342"/>
                                  <a:pt x="484201" y="630719"/>
                                </a:cubicBezTo>
                                <a:cubicBezTo>
                                  <a:pt x="442287" y="690096"/>
                                  <a:pt x="434603" y="736898"/>
                                  <a:pt x="404565" y="764840"/>
                                </a:cubicBezTo>
                                <a:cubicBezTo>
                                  <a:pt x="374527" y="792782"/>
                                  <a:pt x="368938" y="752964"/>
                                  <a:pt x="303972" y="798370"/>
                                </a:cubicBezTo>
                                <a:cubicBezTo>
                                  <a:pt x="239006" y="843776"/>
                                  <a:pt x="69954" y="977898"/>
                                  <a:pt x="23150" y="1033083"/>
                                </a:cubicBezTo>
                                <a:close/>
                              </a:path>
                            </a:pathLst>
                          </a:custGeom>
                          <a:solidFill>
                            <a:schemeClr val="bg1">
                              <a:lumMod val="9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2" name="Freeform 891">
                            <a:extLst>
                              <a:ext uri="{FF2B5EF4-FFF2-40B4-BE49-F238E27FC236}">
                                <a16:creationId xmlns:a16="http://schemas.microsoft.com/office/drawing/2014/main" id="{13211333-94AD-DA4D-B596-A39AAB56E5CD}"/>
                              </a:ext>
                            </a:extLst>
                          </p:cNvPr>
                          <p:cNvSpPr/>
                          <p:nvPr/>
                        </p:nvSpPr>
                        <p:spPr>
                          <a:xfrm>
                            <a:off x="3457006" y="2645104"/>
                            <a:ext cx="297933" cy="133724"/>
                          </a:xfrm>
                          <a:custGeom>
                            <a:avLst/>
                            <a:gdLst>
                              <a:gd name="connsiteX0" fmla="*/ 332079 w 1121170"/>
                              <a:gd name="connsiteY0" fmla="*/ 374166 h 503225"/>
                              <a:gd name="connsiteX1" fmla="*/ 302739 w 1121170"/>
                              <a:gd name="connsiteY1" fmla="*/ 311297 h 503225"/>
                              <a:gd name="connsiteX2" fmla="*/ 231486 w 1121170"/>
                              <a:gd name="connsiteY2" fmla="*/ 340636 h 503225"/>
                              <a:gd name="connsiteX3" fmla="*/ 47066 w 1121170"/>
                              <a:gd name="connsiteY3" fmla="*/ 319679 h 503225"/>
                              <a:gd name="connsiteX4" fmla="*/ 961 w 1121170"/>
                              <a:gd name="connsiteY4" fmla="*/ 252619 h 503225"/>
                              <a:gd name="connsiteX5" fmla="*/ 34491 w 1121170"/>
                              <a:gd name="connsiteY5" fmla="*/ 152028 h 503225"/>
                              <a:gd name="connsiteX6" fmla="*/ 227295 w 1121170"/>
                              <a:gd name="connsiteY6" fmla="*/ 26289 h 503225"/>
                              <a:gd name="connsiteX7" fmla="*/ 545839 w 1121170"/>
                              <a:gd name="connsiteY7" fmla="*/ 1141 h 503225"/>
                              <a:gd name="connsiteX8" fmla="*/ 876957 w 1121170"/>
                              <a:gd name="connsiteY8" fmla="*/ 47245 h 503225"/>
                              <a:gd name="connsiteX9" fmla="*/ 1073952 w 1121170"/>
                              <a:gd name="connsiteY9" fmla="*/ 240045 h 503225"/>
                              <a:gd name="connsiteX10" fmla="*/ 1120057 w 1121170"/>
                              <a:gd name="connsiteY10" fmla="*/ 361592 h 503225"/>
                              <a:gd name="connsiteX11" fmla="*/ 1044612 w 1121170"/>
                              <a:gd name="connsiteY11" fmla="*/ 487331 h 503225"/>
                              <a:gd name="connsiteX12" fmla="*/ 864383 w 1121170"/>
                              <a:gd name="connsiteY12" fmla="*/ 499905 h 503225"/>
                              <a:gd name="connsiteX13" fmla="*/ 772173 w 1121170"/>
                              <a:gd name="connsiteY13" fmla="*/ 499905 h 503225"/>
                              <a:gd name="connsiteX14" fmla="*/ 885340 w 1121170"/>
                              <a:gd name="connsiteY14" fmla="*/ 462183 h 503225"/>
                              <a:gd name="connsiteX15" fmla="*/ 948210 w 1121170"/>
                              <a:gd name="connsiteY15" fmla="*/ 357401 h 503225"/>
                              <a:gd name="connsiteX16" fmla="*/ 860192 w 1121170"/>
                              <a:gd name="connsiteY16" fmla="*/ 223280 h 503225"/>
                              <a:gd name="connsiteX17" fmla="*/ 675771 w 1121170"/>
                              <a:gd name="connsiteY17" fmla="*/ 135262 h 503225"/>
                              <a:gd name="connsiteX18" fmla="*/ 646432 w 1121170"/>
                              <a:gd name="connsiteY18" fmla="*/ 131071 h 503225"/>
                              <a:gd name="connsiteX19" fmla="*/ 759599 w 1121170"/>
                              <a:gd name="connsiteY19" fmla="*/ 261001 h 503225"/>
                              <a:gd name="connsiteX20" fmla="*/ 776364 w 1121170"/>
                              <a:gd name="connsiteY20" fmla="*/ 390931 h 503225"/>
                              <a:gd name="connsiteX21" fmla="*/ 721876 w 1121170"/>
                              <a:gd name="connsiteY21" fmla="*/ 449609 h 503225"/>
                              <a:gd name="connsiteX22" fmla="*/ 705111 w 1121170"/>
                              <a:gd name="connsiteY22" fmla="*/ 319679 h 503225"/>
                              <a:gd name="connsiteX23" fmla="*/ 537456 w 1121170"/>
                              <a:gd name="connsiteY23" fmla="*/ 185558 h 503225"/>
                              <a:gd name="connsiteX24" fmla="*/ 332079 w 1121170"/>
                              <a:gd name="connsiteY24" fmla="*/ 152028 h 503225"/>
                              <a:gd name="connsiteX25" fmla="*/ 197955 w 1121170"/>
                              <a:gd name="connsiteY25" fmla="*/ 240045 h 503225"/>
                              <a:gd name="connsiteX26" fmla="*/ 189572 w 1121170"/>
                              <a:gd name="connsiteY26" fmla="*/ 290340 h 503225"/>
                              <a:gd name="connsiteX27" fmla="*/ 260826 w 1121170"/>
                              <a:gd name="connsiteY27" fmla="*/ 328062 h 503225"/>
                              <a:gd name="connsiteX28" fmla="*/ 319505 w 1121170"/>
                              <a:gd name="connsiteY28" fmla="*/ 315488 h 503225"/>
                              <a:gd name="connsiteX29" fmla="*/ 332079 w 1121170"/>
                              <a:gd name="connsiteY29" fmla="*/ 374166 h 50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121170" h="503225">
                                <a:moveTo>
                                  <a:pt x="332079" y="374166"/>
                                </a:moveTo>
                                <a:cubicBezTo>
                                  <a:pt x="329285" y="373467"/>
                                  <a:pt x="319504" y="316885"/>
                                  <a:pt x="302739" y="311297"/>
                                </a:cubicBezTo>
                                <a:cubicBezTo>
                                  <a:pt x="285973" y="305709"/>
                                  <a:pt x="274098" y="339239"/>
                                  <a:pt x="231486" y="340636"/>
                                </a:cubicBezTo>
                                <a:cubicBezTo>
                                  <a:pt x="188874" y="342033"/>
                                  <a:pt x="85487" y="334348"/>
                                  <a:pt x="47066" y="319679"/>
                                </a:cubicBezTo>
                                <a:cubicBezTo>
                                  <a:pt x="8645" y="305010"/>
                                  <a:pt x="3057" y="280561"/>
                                  <a:pt x="961" y="252619"/>
                                </a:cubicBezTo>
                                <a:cubicBezTo>
                                  <a:pt x="-1135" y="224677"/>
                                  <a:pt x="-3231" y="189750"/>
                                  <a:pt x="34491" y="152028"/>
                                </a:cubicBezTo>
                                <a:cubicBezTo>
                                  <a:pt x="72213" y="114306"/>
                                  <a:pt x="142070" y="51437"/>
                                  <a:pt x="227295" y="26289"/>
                                </a:cubicBezTo>
                                <a:cubicBezTo>
                                  <a:pt x="312520" y="1141"/>
                                  <a:pt x="437562" y="-2352"/>
                                  <a:pt x="545839" y="1141"/>
                                </a:cubicBezTo>
                                <a:cubicBezTo>
                                  <a:pt x="654116" y="4634"/>
                                  <a:pt x="788938" y="7428"/>
                                  <a:pt x="876957" y="47245"/>
                                </a:cubicBezTo>
                                <a:cubicBezTo>
                                  <a:pt x="964976" y="87062"/>
                                  <a:pt x="1033435" y="187654"/>
                                  <a:pt x="1073952" y="240045"/>
                                </a:cubicBezTo>
                                <a:cubicBezTo>
                                  <a:pt x="1114469" y="292436"/>
                                  <a:pt x="1124947" y="320378"/>
                                  <a:pt x="1120057" y="361592"/>
                                </a:cubicBezTo>
                                <a:cubicBezTo>
                                  <a:pt x="1115167" y="402806"/>
                                  <a:pt x="1087224" y="464279"/>
                                  <a:pt x="1044612" y="487331"/>
                                </a:cubicBezTo>
                                <a:cubicBezTo>
                                  <a:pt x="1002000" y="510383"/>
                                  <a:pt x="909789" y="497809"/>
                                  <a:pt x="864383" y="499905"/>
                                </a:cubicBezTo>
                                <a:cubicBezTo>
                                  <a:pt x="818977" y="502001"/>
                                  <a:pt x="768680" y="506192"/>
                                  <a:pt x="772173" y="499905"/>
                                </a:cubicBezTo>
                                <a:cubicBezTo>
                                  <a:pt x="775666" y="493618"/>
                                  <a:pt x="856001" y="485934"/>
                                  <a:pt x="885340" y="462183"/>
                                </a:cubicBezTo>
                                <a:cubicBezTo>
                                  <a:pt x="914679" y="438432"/>
                                  <a:pt x="952401" y="397218"/>
                                  <a:pt x="948210" y="357401"/>
                                </a:cubicBezTo>
                                <a:cubicBezTo>
                                  <a:pt x="944019" y="317584"/>
                                  <a:pt x="905598" y="260303"/>
                                  <a:pt x="860192" y="223280"/>
                                </a:cubicBezTo>
                                <a:cubicBezTo>
                                  <a:pt x="814786" y="186257"/>
                                  <a:pt x="711398" y="150630"/>
                                  <a:pt x="675771" y="135262"/>
                                </a:cubicBezTo>
                                <a:cubicBezTo>
                                  <a:pt x="640144" y="119894"/>
                                  <a:pt x="632461" y="110115"/>
                                  <a:pt x="646432" y="131071"/>
                                </a:cubicBezTo>
                                <a:cubicBezTo>
                                  <a:pt x="660403" y="152027"/>
                                  <a:pt x="737944" y="217691"/>
                                  <a:pt x="759599" y="261001"/>
                                </a:cubicBezTo>
                                <a:cubicBezTo>
                                  <a:pt x="781254" y="304311"/>
                                  <a:pt x="782651" y="359496"/>
                                  <a:pt x="776364" y="390931"/>
                                </a:cubicBezTo>
                                <a:cubicBezTo>
                                  <a:pt x="770077" y="422366"/>
                                  <a:pt x="733751" y="461484"/>
                                  <a:pt x="721876" y="449609"/>
                                </a:cubicBezTo>
                                <a:cubicBezTo>
                                  <a:pt x="710001" y="437734"/>
                                  <a:pt x="735848" y="363687"/>
                                  <a:pt x="705111" y="319679"/>
                                </a:cubicBezTo>
                                <a:cubicBezTo>
                                  <a:pt x="674374" y="275671"/>
                                  <a:pt x="599628" y="213500"/>
                                  <a:pt x="537456" y="185558"/>
                                </a:cubicBezTo>
                                <a:cubicBezTo>
                                  <a:pt x="475284" y="157616"/>
                                  <a:pt x="388663" y="142947"/>
                                  <a:pt x="332079" y="152028"/>
                                </a:cubicBezTo>
                                <a:cubicBezTo>
                                  <a:pt x="275495" y="161109"/>
                                  <a:pt x="221706" y="216993"/>
                                  <a:pt x="197955" y="240045"/>
                                </a:cubicBezTo>
                                <a:cubicBezTo>
                                  <a:pt x="174204" y="263097"/>
                                  <a:pt x="179093" y="275670"/>
                                  <a:pt x="189572" y="290340"/>
                                </a:cubicBezTo>
                                <a:cubicBezTo>
                                  <a:pt x="200050" y="305009"/>
                                  <a:pt x="239170" y="323871"/>
                                  <a:pt x="260826" y="328062"/>
                                </a:cubicBezTo>
                                <a:cubicBezTo>
                                  <a:pt x="282481" y="332253"/>
                                  <a:pt x="309725" y="310598"/>
                                  <a:pt x="319505" y="315488"/>
                                </a:cubicBezTo>
                                <a:cubicBezTo>
                                  <a:pt x="329285" y="320378"/>
                                  <a:pt x="334873" y="374865"/>
                                  <a:pt x="332079" y="374166"/>
                                </a:cubicBezTo>
                                <a:close/>
                              </a:path>
                            </a:pathLst>
                          </a:custGeom>
                          <a:solidFill>
                            <a:schemeClr val="bg1">
                              <a:lumMod val="9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3" name="Freeform 892">
                            <a:extLst>
                              <a:ext uri="{FF2B5EF4-FFF2-40B4-BE49-F238E27FC236}">
                                <a16:creationId xmlns:a16="http://schemas.microsoft.com/office/drawing/2014/main" id="{EF2C8A0E-C4B4-0A43-976F-7FEB2968273C}"/>
                              </a:ext>
                            </a:extLst>
                          </p:cNvPr>
                          <p:cNvSpPr/>
                          <p:nvPr/>
                        </p:nvSpPr>
                        <p:spPr>
                          <a:xfrm>
                            <a:off x="3202200" y="2434819"/>
                            <a:ext cx="710217" cy="456186"/>
                          </a:xfrm>
                          <a:custGeom>
                            <a:avLst/>
                            <a:gdLst>
                              <a:gd name="connsiteX0" fmla="*/ 1823257 w 2672660"/>
                              <a:gd name="connsiteY0" fmla="*/ 1295430 h 1716697"/>
                              <a:gd name="connsiteX1" fmla="*/ 1722664 w 2672660"/>
                              <a:gd name="connsiteY1" fmla="*/ 1354108 h 1716697"/>
                              <a:gd name="connsiteX2" fmla="*/ 1684942 w 2672660"/>
                              <a:gd name="connsiteY2" fmla="*/ 1429551 h 1716697"/>
                              <a:gd name="connsiteX3" fmla="*/ 1693324 w 2672660"/>
                              <a:gd name="connsiteY3" fmla="*/ 1525951 h 1716697"/>
                              <a:gd name="connsiteX4" fmla="*/ 1806491 w 2672660"/>
                              <a:gd name="connsiteY4" fmla="*/ 1626542 h 1716697"/>
                              <a:gd name="connsiteX5" fmla="*/ 2049591 w 2672660"/>
                              <a:gd name="connsiteY5" fmla="*/ 1685220 h 1716697"/>
                              <a:gd name="connsiteX6" fmla="*/ 2410049 w 2672660"/>
                              <a:gd name="connsiteY6" fmla="*/ 1710368 h 1716697"/>
                              <a:gd name="connsiteX7" fmla="*/ 2607043 w 2672660"/>
                              <a:gd name="connsiteY7" fmla="*/ 1567864 h 1716697"/>
                              <a:gd name="connsiteX8" fmla="*/ 2665723 w 2672660"/>
                              <a:gd name="connsiteY8" fmla="*/ 1173883 h 1716697"/>
                              <a:gd name="connsiteX9" fmla="*/ 2619617 w 2672660"/>
                              <a:gd name="connsiteY9" fmla="*/ 725414 h 1716697"/>
                              <a:gd name="connsiteX10" fmla="*/ 2204672 w 2672660"/>
                              <a:gd name="connsiteY10" fmla="*/ 222460 h 1716697"/>
                              <a:gd name="connsiteX11" fmla="*/ 1634645 w 2672660"/>
                              <a:gd name="connsiteY11" fmla="*/ 42234 h 1716697"/>
                              <a:gd name="connsiteX12" fmla="*/ 1035279 w 2672660"/>
                              <a:gd name="connsiteY12" fmla="*/ 25469 h 1716697"/>
                              <a:gd name="connsiteX13" fmla="*/ 377234 w 2672660"/>
                              <a:gd name="connsiteY13" fmla="*/ 344007 h 1716697"/>
                              <a:gd name="connsiteX14" fmla="*/ 25159 w 2672660"/>
                              <a:gd name="connsiteY14" fmla="*/ 851153 h 1716697"/>
                              <a:gd name="connsiteX15" fmla="*/ 33541 w 2672660"/>
                              <a:gd name="connsiteY15" fmla="*/ 1148735 h 1716697"/>
                              <a:gd name="connsiteX16" fmla="*/ 75455 w 2672660"/>
                              <a:gd name="connsiteY16" fmla="*/ 1282856 h 1716697"/>
                              <a:gd name="connsiteX17" fmla="*/ 209579 w 2672660"/>
                              <a:gd name="connsiteY17" fmla="*/ 1320578 h 1716697"/>
                              <a:gd name="connsiteX18" fmla="*/ 595185 w 2672660"/>
                              <a:gd name="connsiteY18" fmla="*/ 1077483 h 1716697"/>
                              <a:gd name="connsiteX19" fmla="*/ 653864 w 2672660"/>
                              <a:gd name="connsiteY19" fmla="*/ 1052335 h 1716697"/>
                              <a:gd name="connsiteX20" fmla="*/ 796371 w 2672660"/>
                              <a:gd name="connsiteY20" fmla="*/ 926596 h 1716697"/>
                              <a:gd name="connsiteX21" fmla="*/ 796371 w 2672660"/>
                              <a:gd name="connsiteY21" fmla="*/ 926596 h 1716697"/>
                              <a:gd name="connsiteX22" fmla="*/ 846667 w 2672660"/>
                              <a:gd name="connsiteY22" fmla="*/ 981083 h 1716697"/>
                              <a:gd name="connsiteX23" fmla="*/ 930495 w 2672660"/>
                              <a:gd name="connsiteY23" fmla="*/ 997848 h 1716697"/>
                              <a:gd name="connsiteX24" fmla="*/ 1073002 w 2672660"/>
                              <a:gd name="connsiteY24" fmla="*/ 867918 h 1716697"/>
                              <a:gd name="connsiteX25" fmla="*/ 1395737 w 2672660"/>
                              <a:gd name="connsiteY25" fmla="*/ 788284 h 1716697"/>
                              <a:gd name="connsiteX26" fmla="*/ 1659793 w 2672660"/>
                              <a:gd name="connsiteY26" fmla="*/ 796666 h 1716697"/>
                              <a:gd name="connsiteX27" fmla="*/ 1873553 w 2672660"/>
                              <a:gd name="connsiteY27" fmla="*/ 863727 h 1716697"/>
                              <a:gd name="connsiteX28" fmla="*/ 2032826 w 2672660"/>
                              <a:gd name="connsiteY28" fmla="*/ 1006231 h 1716697"/>
                              <a:gd name="connsiteX29" fmla="*/ 2083122 w 2672660"/>
                              <a:gd name="connsiteY29" fmla="*/ 1094248 h 1716697"/>
                              <a:gd name="connsiteX30" fmla="*/ 2074739 w 2672660"/>
                              <a:gd name="connsiteY30" fmla="*/ 1207413 h 1716697"/>
                              <a:gd name="connsiteX31" fmla="*/ 1919658 w 2672660"/>
                              <a:gd name="connsiteY31" fmla="*/ 1303813 h 1716697"/>
                              <a:gd name="connsiteX32" fmla="*/ 1823257 w 2672660"/>
                              <a:gd name="connsiteY32" fmla="*/ 1295430 h 171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672660" h="1716697">
                                <a:moveTo>
                                  <a:pt x="1823257" y="1295430"/>
                                </a:moveTo>
                                <a:cubicBezTo>
                                  <a:pt x="1790425" y="1303813"/>
                                  <a:pt x="1745716" y="1331755"/>
                                  <a:pt x="1722664" y="1354108"/>
                                </a:cubicBezTo>
                                <a:cubicBezTo>
                                  <a:pt x="1699612" y="1376461"/>
                                  <a:pt x="1689832" y="1400910"/>
                                  <a:pt x="1684942" y="1429551"/>
                                </a:cubicBezTo>
                                <a:cubicBezTo>
                                  <a:pt x="1680052" y="1458192"/>
                                  <a:pt x="1673066" y="1493119"/>
                                  <a:pt x="1693324" y="1525951"/>
                                </a:cubicBezTo>
                                <a:cubicBezTo>
                                  <a:pt x="1713582" y="1558783"/>
                                  <a:pt x="1747113" y="1599997"/>
                                  <a:pt x="1806491" y="1626542"/>
                                </a:cubicBezTo>
                                <a:cubicBezTo>
                                  <a:pt x="1865869" y="1653087"/>
                                  <a:pt x="1948998" y="1671249"/>
                                  <a:pt x="2049591" y="1685220"/>
                                </a:cubicBezTo>
                                <a:cubicBezTo>
                                  <a:pt x="2150184" y="1699191"/>
                                  <a:pt x="2317140" y="1729927"/>
                                  <a:pt x="2410049" y="1710368"/>
                                </a:cubicBezTo>
                                <a:cubicBezTo>
                                  <a:pt x="2502958" y="1690809"/>
                                  <a:pt x="2564431" y="1657278"/>
                                  <a:pt x="2607043" y="1567864"/>
                                </a:cubicBezTo>
                                <a:cubicBezTo>
                                  <a:pt x="2649655" y="1478450"/>
                                  <a:pt x="2663627" y="1314291"/>
                                  <a:pt x="2665723" y="1173883"/>
                                </a:cubicBezTo>
                                <a:cubicBezTo>
                                  <a:pt x="2667819" y="1033475"/>
                                  <a:pt x="2696459" y="883984"/>
                                  <a:pt x="2619617" y="725414"/>
                                </a:cubicBezTo>
                                <a:cubicBezTo>
                                  <a:pt x="2542775" y="566843"/>
                                  <a:pt x="2368834" y="336323"/>
                                  <a:pt x="2204672" y="222460"/>
                                </a:cubicBezTo>
                                <a:cubicBezTo>
                                  <a:pt x="2040510" y="108597"/>
                                  <a:pt x="1829544" y="75066"/>
                                  <a:pt x="1634645" y="42234"/>
                                </a:cubicBezTo>
                                <a:cubicBezTo>
                                  <a:pt x="1439746" y="9402"/>
                                  <a:pt x="1244847" y="-24827"/>
                                  <a:pt x="1035279" y="25469"/>
                                </a:cubicBezTo>
                                <a:cubicBezTo>
                                  <a:pt x="825710" y="75764"/>
                                  <a:pt x="545587" y="206393"/>
                                  <a:pt x="377234" y="344007"/>
                                </a:cubicBezTo>
                                <a:cubicBezTo>
                                  <a:pt x="208881" y="481621"/>
                                  <a:pt x="82441" y="717032"/>
                                  <a:pt x="25159" y="851153"/>
                                </a:cubicBezTo>
                                <a:cubicBezTo>
                                  <a:pt x="-32123" y="985274"/>
                                  <a:pt x="25158" y="1076784"/>
                                  <a:pt x="33541" y="1148735"/>
                                </a:cubicBezTo>
                                <a:cubicBezTo>
                                  <a:pt x="41924" y="1220685"/>
                                  <a:pt x="46115" y="1254216"/>
                                  <a:pt x="75455" y="1282856"/>
                                </a:cubicBezTo>
                                <a:cubicBezTo>
                                  <a:pt x="104795" y="1311496"/>
                                  <a:pt x="122957" y="1354807"/>
                                  <a:pt x="209579" y="1320578"/>
                                </a:cubicBezTo>
                                <a:cubicBezTo>
                                  <a:pt x="296201" y="1286349"/>
                                  <a:pt x="521137" y="1122190"/>
                                  <a:pt x="595185" y="1077483"/>
                                </a:cubicBezTo>
                                <a:cubicBezTo>
                                  <a:pt x="669232" y="1032776"/>
                                  <a:pt x="620333" y="1077483"/>
                                  <a:pt x="653864" y="1052335"/>
                                </a:cubicBezTo>
                                <a:cubicBezTo>
                                  <a:pt x="687395" y="1027187"/>
                                  <a:pt x="796371" y="926596"/>
                                  <a:pt x="796371" y="926596"/>
                                </a:cubicBezTo>
                                <a:lnTo>
                                  <a:pt x="796371" y="926596"/>
                                </a:lnTo>
                                <a:cubicBezTo>
                                  <a:pt x="804754" y="935677"/>
                                  <a:pt x="824313" y="969208"/>
                                  <a:pt x="846667" y="981083"/>
                                </a:cubicBezTo>
                                <a:cubicBezTo>
                                  <a:pt x="869021" y="992958"/>
                                  <a:pt x="892773" y="1016709"/>
                                  <a:pt x="930495" y="997848"/>
                                </a:cubicBezTo>
                                <a:cubicBezTo>
                                  <a:pt x="968217" y="978987"/>
                                  <a:pt x="995462" y="902845"/>
                                  <a:pt x="1073002" y="867918"/>
                                </a:cubicBezTo>
                                <a:cubicBezTo>
                                  <a:pt x="1150542" y="832991"/>
                                  <a:pt x="1297938" y="800159"/>
                                  <a:pt x="1395737" y="788284"/>
                                </a:cubicBezTo>
                                <a:cubicBezTo>
                                  <a:pt x="1493536" y="776409"/>
                                  <a:pt x="1580157" y="784092"/>
                                  <a:pt x="1659793" y="796666"/>
                                </a:cubicBezTo>
                                <a:cubicBezTo>
                                  <a:pt x="1739429" y="809240"/>
                                  <a:pt x="1811381" y="828799"/>
                                  <a:pt x="1873553" y="863727"/>
                                </a:cubicBezTo>
                                <a:cubicBezTo>
                                  <a:pt x="1935725" y="898654"/>
                                  <a:pt x="1997898" y="967811"/>
                                  <a:pt x="2032826" y="1006231"/>
                                </a:cubicBezTo>
                                <a:cubicBezTo>
                                  <a:pt x="2067754" y="1044651"/>
                                  <a:pt x="2076137" y="1060718"/>
                                  <a:pt x="2083122" y="1094248"/>
                                </a:cubicBezTo>
                                <a:cubicBezTo>
                                  <a:pt x="2090108" y="1127778"/>
                                  <a:pt x="2101983" y="1172485"/>
                                  <a:pt x="2074739" y="1207413"/>
                                </a:cubicBezTo>
                                <a:cubicBezTo>
                                  <a:pt x="2047495" y="1242341"/>
                                  <a:pt x="1959476" y="1287746"/>
                                  <a:pt x="1919658" y="1303813"/>
                                </a:cubicBezTo>
                                <a:cubicBezTo>
                                  <a:pt x="1879840" y="1319880"/>
                                  <a:pt x="1856089" y="1287047"/>
                                  <a:pt x="1823257" y="1295430"/>
                                </a:cubicBezTo>
                                <a:close/>
                              </a:path>
                            </a:pathLst>
                          </a:custGeom>
                          <a:solidFill>
                            <a:schemeClr val="bg1">
                              <a:lumMod val="85000"/>
                            </a:schemeClr>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94" name="Freeform 893">
                            <a:extLst>
                              <a:ext uri="{FF2B5EF4-FFF2-40B4-BE49-F238E27FC236}">
                                <a16:creationId xmlns:a16="http://schemas.microsoft.com/office/drawing/2014/main" id="{37BE37E7-B7BD-0D47-BD02-A02614D6D311}"/>
                              </a:ext>
                            </a:extLst>
                          </p:cNvPr>
                          <p:cNvSpPr/>
                          <p:nvPr/>
                        </p:nvSpPr>
                        <p:spPr>
                          <a:xfrm>
                            <a:off x="3410482" y="2573932"/>
                            <a:ext cx="381118" cy="180624"/>
                          </a:xfrm>
                          <a:custGeom>
                            <a:avLst/>
                            <a:gdLst>
                              <a:gd name="connsiteX0" fmla="*/ 0 w 1434208"/>
                              <a:gd name="connsiteY0" fmla="*/ 432430 h 679717"/>
                              <a:gd name="connsiteX1" fmla="*/ 58679 w 1434208"/>
                              <a:gd name="connsiteY1" fmla="*/ 298309 h 679717"/>
                              <a:gd name="connsiteX2" fmla="*/ 104784 w 1434208"/>
                              <a:gd name="connsiteY2" fmla="*/ 197718 h 679717"/>
                              <a:gd name="connsiteX3" fmla="*/ 155081 w 1434208"/>
                              <a:gd name="connsiteY3" fmla="*/ 113892 h 679717"/>
                              <a:gd name="connsiteX4" fmla="*/ 305970 w 1434208"/>
                              <a:gd name="connsiteY4" fmla="*/ 21684 h 679717"/>
                              <a:gd name="connsiteX5" fmla="*/ 373032 w 1434208"/>
                              <a:gd name="connsiteY5" fmla="*/ 727 h 679717"/>
                              <a:gd name="connsiteX6" fmla="*/ 544878 w 1434208"/>
                              <a:gd name="connsiteY6" fmla="*/ 38449 h 679717"/>
                              <a:gd name="connsiteX7" fmla="*/ 637088 w 1434208"/>
                              <a:gd name="connsiteY7" fmla="*/ 25875 h 679717"/>
                              <a:gd name="connsiteX8" fmla="*/ 771212 w 1434208"/>
                              <a:gd name="connsiteY8" fmla="*/ 42640 h 679717"/>
                              <a:gd name="connsiteX9" fmla="*/ 922102 w 1434208"/>
                              <a:gd name="connsiteY9" fmla="*/ 59406 h 679717"/>
                              <a:gd name="connsiteX10" fmla="*/ 1022694 w 1434208"/>
                              <a:gd name="connsiteY10" fmla="*/ 105510 h 679717"/>
                              <a:gd name="connsiteX11" fmla="*/ 1102331 w 1434208"/>
                              <a:gd name="connsiteY11" fmla="*/ 151614 h 679717"/>
                              <a:gd name="connsiteX12" fmla="*/ 1202923 w 1434208"/>
                              <a:gd name="connsiteY12" fmla="*/ 172570 h 679717"/>
                              <a:gd name="connsiteX13" fmla="*/ 1374770 w 1434208"/>
                              <a:gd name="connsiteY13" fmla="*/ 365370 h 679717"/>
                              <a:gd name="connsiteX14" fmla="*/ 1433449 w 1434208"/>
                              <a:gd name="connsiteY14" fmla="*/ 520448 h 679717"/>
                              <a:gd name="connsiteX15" fmla="*/ 1341239 w 1434208"/>
                              <a:gd name="connsiteY15" fmla="*/ 679717 h 67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34208" h="679717">
                                <a:moveTo>
                                  <a:pt x="0" y="432430"/>
                                </a:moveTo>
                                <a:cubicBezTo>
                                  <a:pt x="20957" y="384579"/>
                                  <a:pt x="41215" y="337428"/>
                                  <a:pt x="58679" y="298309"/>
                                </a:cubicBezTo>
                                <a:cubicBezTo>
                                  <a:pt x="76143" y="259190"/>
                                  <a:pt x="88717" y="228454"/>
                                  <a:pt x="104784" y="197718"/>
                                </a:cubicBezTo>
                                <a:cubicBezTo>
                                  <a:pt x="120851" y="166982"/>
                                  <a:pt x="121550" y="143231"/>
                                  <a:pt x="155081" y="113892"/>
                                </a:cubicBezTo>
                                <a:cubicBezTo>
                                  <a:pt x="188612" y="84553"/>
                                  <a:pt x="269645" y="40545"/>
                                  <a:pt x="305970" y="21684"/>
                                </a:cubicBezTo>
                                <a:cubicBezTo>
                                  <a:pt x="342295" y="2823"/>
                                  <a:pt x="333214" y="-2067"/>
                                  <a:pt x="373032" y="727"/>
                                </a:cubicBezTo>
                                <a:cubicBezTo>
                                  <a:pt x="412850" y="3521"/>
                                  <a:pt x="500869" y="34258"/>
                                  <a:pt x="544878" y="38449"/>
                                </a:cubicBezTo>
                                <a:cubicBezTo>
                                  <a:pt x="588887" y="42640"/>
                                  <a:pt x="599366" y="25176"/>
                                  <a:pt x="637088" y="25875"/>
                                </a:cubicBezTo>
                                <a:cubicBezTo>
                                  <a:pt x="674810" y="26573"/>
                                  <a:pt x="771212" y="42640"/>
                                  <a:pt x="771212" y="42640"/>
                                </a:cubicBezTo>
                                <a:cubicBezTo>
                                  <a:pt x="818714" y="48229"/>
                                  <a:pt x="880188" y="48928"/>
                                  <a:pt x="922102" y="59406"/>
                                </a:cubicBezTo>
                                <a:cubicBezTo>
                                  <a:pt x="964016" y="69884"/>
                                  <a:pt x="992656" y="90142"/>
                                  <a:pt x="1022694" y="105510"/>
                                </a:cubicBezTo>
                                <a:cubicBezTo>
                                  <a:pt x="1052732" y="120878"/>
                                  <a:pt x="1072293" y="140437"/>
                                  <a:pt x="1102331" y="151614"/>
                                </a:cubicBezTo>
                                <a:cubicBezTo>
                                  <a:pt x="1132369" y="162791"/>
                                  <a:pt x="1157517" y="136944"/>
                                  <a:pt x="1202923" y="172570"/>
                                </a:cubicBezTo>
                                <a:cubicBezTo>
                                  <a:pt x="1248330" y="208196"/>
                                  <a:pt x="1336349" y="307390"/>
                                  <a:pt x="1374770" y="365370"/>
                                </a:cubicBezTo>
                                <a:cubicBezTo>
                                  <a:pt x="1413191" y="423350"/>
                                  <a:pt x="1439038" y="468057"/>
                                  <a:pt x="1433449" y="520448"/>
                                </a:cubicBezTo>
                                <a:cubicBezTo>
                                  <a:pt x="1427861" y="572839"/>
                                  <a:pt x="1341239" y="679717"/>
                                  <a:pt x="1341239" y="679717"/>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95" name="Freeform 894">
                            <a:extLst>
                              <a:ext uri="{FF2B5EF4-FFF2-40B4-BE49-F238E27FC236}">
                                <a16:creationId xmlns:a16="http://schemas.microsoft.com/office/drawing/2014/main" id="{67A00CA8-2E3C-8B4B-8A60-CEC54E5795ED}"/>
                              </a:ext>
                            </a:extLst>
                          </p:cNvPr>
                          <p:cNvSpPr/>
                          <p:nvPr/>
                        </p:nvSpPr>
                        <p:spPr>
                          <a:xfrm>
                            <a:off x="3684474" y="2564102"/>
                            <a:ext cx="164841" cy="269533"/>
                          </a:xfrm>
                          <a:custGeom>
                            <a:avLst/>
                            <a:gdLst>
                              <a:gd name="connsiteX0" fmla="*/ 0 w 620323"/>
                              <a:gd name="connsiteY0" fmla="*/ 1014292 h 1014292"/>
                              <a:gd name="connsiteX1" fmla="*/ 75445 w 620323"/>
                              <a:gd name="connsiteY1" fmla="*/ 943040 h 1014292"/>
                              <a:gd name="connsiteX2" fmla="*/ 276631 w 620323"/>
                              <a:gd name="connsiteY2" fmla="*/ 963997 h 1014292"/>
                              <a:gd name="connsiteX3" fmla="*/ 343693 w 620323"/>
                              <a:gd name="connsiteY3" fmla="*/ 930466 h 1014292"/>
                              <a:gd name="connsiteX4" fmla="*/ 410755 w 620323"/>
                              <a:gd name="connsiteY4" fmla="*/ 859215 h 1014292"/>
                              <a:gd name="connsiteX5" fmla="*/ 423329 w 620323"/>
                              <a:gd name="connsiteY5" fmla="*/ 817302 h 1014292"/>
                              <a:gd name="connsiteX6" fmla="*/ 498773 w 620323"/>
                              <a:gd name="connsiteY6" fmla="*/ 750241 h 1014292"/>
                              <a:gd name="connsiteX7" fmla="*/ 565835 w 620323"/>
                              <a:gd name="connsiteY7" fmla="*/ 641267 h 1014292"/>
                              <a:gd name="connsiteX8" fmla="*/ 557453 w 620323"/>
                              <a:gd name="connsiteY8" fmla="*/ 377216 h 1014292"/>
                              <a:gd name="connsiteX9" fmla="*/ 502965 w 620323"/>
                              <a:gd name="connsiteY9" fmla="*/ 272434 h 1014292"/>
                              <a:gd name="connsiteX10" fmla="*/ 486199 w 620323"/>
                              <a:gd name="connsiteY10" fmla="*/ 125739 h 1014292"/>
                              <a:gd name="connsiteX11" fmla="*/ 523922 w 620323"/>
                              <a:gd name="connsiteY11" fmla="*/ 20956 h 1014292"/>
                              <a:gd name="connsiteX12" fmla="*/ 620323 w 620323"/>
                              <a:gd name="connsiteY12" fmla="*/ 0 h 1014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0323" h="1014292">
                                <a:moveTo>
                                  <a:pt x="0" y="1014292"/>
                                </a:moveTo>
                                <a:cubicBezTo>
                                  <a:pt x="14670" y="982857"/>
                                  <a:pt x="29340" y="951423"/>
                                  <a:pt x="75445" y="943040"/>
                                </a:cubicBezTo>
                                <a:cubicBezTo>
                                  <a:pt x="121550" y="934657"/>
                                  <a:pt x="231923" y="966093"/>
                                  <a:pt x="276631" y="963997"/>
                                </a:cubicBezTo>
                                <a:cubicBezTo>
                                  <a:pt x="321339" y="961901"/>
                                  <a:pt x="321339" y="947930"/>
                                  <a:pt x="343693" y="930466"/>
                                </a:cubicBezTo>
                                <a:cubicBezTo>
                                  <a:pt x="366047" y="913002"/>
                                  <a:pt x="397482" y="878076"/>
                                  <a:pt x="410755" y="859215"/>
                                </a:cubicBezTo>
                                <a:cubicBezTo>
                                  <a:pt x="424028" y="840354"/>
                                  <a:pt x="408659" y="835464"/>
                                  <a:pt x="423329" y="817302"/>
                                </a:cubicBezTo>
                                <a:cubicBezTo>
                                  <a:pt x="437999" y="799140"/>
                                  <a:pt x="475022" y="779580"/>
                                  <a:pt x="498773" y="750241"/>
                                </a:cubicBezTo>
                                <a:cubicBezTo>
                                  <a:pt x="522524" y="720902"/>
                                  <a:pt x="556055" y="703438"/>
                                  <a:pt x="565835" y="641267"/>
                                </a:cubicBezTo>
                                <a:cubicBezTo>
                                  <a:pt x="575615" y="579096"/>
                                  <a:pt x="567931" y="438688"/>
                                  <a:pt x="557453" y="377216"/>
                                </a:cubicBezTo>
                                <a:cubicBezTo>
                                  <a:pt x="546975" y="315744"/>
                                  <a:pt x="514841" y="314347"/>
                                  <a:pt x="502965" y="272434"/>
                                </a:cubicBezTo>
                                <a:cubicBezTo>
                                  <a:pt x="491089" y="230521"/>
                                  <a:pt x="482706" y="167652"/>
                                  <a:pt x="486199" y="125739"/>
                                </a:cubicBezTo>
                                <a:cubicBezTo>
                                  <a:pt x="489692" y="83826"/>
                                  <a:pt x="501568" y="41912"/>
                                  <a:pt x="523922" y="20956"/>
                                </a:cubicBezTo>
                                <a:cubicBezTo>
                                  <a:pt x="546276" y="0"/>
                                  <a:pt x="620323" y="0"/>
                                  <a:pt x="620323"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96" name="Freeform 895">
                            <a:extLst>
                              <a:ext uri="{FF2B5EF4-FFF2-40B4-BE49-F238E27FC236}">
                                <a16:creationId xmlns:a16="http://schemas.microsoft.com/office/drawing/2014/main" id="{E6D18627-DD51-B94C-BA98-A41EF8C8160F}"/>
                              </a:ext>
                            </a:extLst>
                          </p:cNvPr>
                          <p:cNvSpPr/>
                          <p:nvPr/>
                        </p:nvSpPr>
                        <p:spPr>
                          <a:xfrm>
                            <a:off x="3212227" y="2674455"/>
                            <a:ext cx="153703" cy="57827"/>
                          </a:xfrm>
                          <a:custGeom>
                            <a:avLst/>
                            <a:gdLst>
                              <a:gd name="connsiteX0" fmla="*/ 578409 w 578409"/>
                              <a:gd name="connsiteY0" fmla="*/ 142167 h 217610"/>
                              <a:gd name="connsiteX1" fmla="*/ 423328 w 578409"/>
                              <a:gd name="connsiteY1" fmla="*/ 8045 h 217610"/>
                              <a:gd name="connsiteX2" fmla="*/ 192803 w 578409"/>
                              <a:gd name="connsiteY2" fmla="*/ 24810 h 217610"/>
                              <a:gd name="connsiteX3" fmla="*/ 83827 w 578409"/>
                              <a:gd name="connsiteY3" fmla="*/ 104445 h 217610"/>
                              <a:gd name="connsiteX4" fmla="*/ 0 w 578409"/>
                              <a:gd name="connsiteY4" fmla="*/ 217610 h 21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8409" h="217610">
                                <a:moveTo>
                                  <a:pt x="578409" y="142167"/>
                                </a:moveTo>
                                <a:cubicBezTo>
                                  <a:pt x="533002" y="84885"/>
                                  <a:pt x="487596" y="27604"/>
                                  <a:pt x="423328" y="8045"/>
                                </a:cubicBezTo>
                                <a:cubicBezTo>
                                  <a:pt x="359060" y="-11515"/>
                                  <a:pt x="249387" y="8743"/>
                                  <a:pt x="192803" y="24810"/>
                                </a:cubicBezTo>
                                <a:cubicBezTo>
                                  <a:pt x="136219" y="40877"/>
                                  <a:pt x="115961" y="72312"/>
                                  <a:pt x="83827" y="104445"/>
                                </a:cubicBezTo>
                                <a:cubicBezTo>
                                  <a:pt x="51693" y="136578"/>
                                  <a:pt x="0" y="217610"/>
                                  <a:pt x="0" y="21761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97" name="Freeform 896">
                            <a:extLst>
                              <a:ext uri="{FF2B5EF4-FFF2-40B4-BE49-F238E27FC236}">
                                <a16:creationId xmlns:a16="http://schemas.microsoft.com/office/drawing/2014/main" id="{9EBE2661-C3B5-F94A-8025-58110A2B5D65}"/>
                              </a:ext>
                            </a:extLst>
                          </p:cNvPr>
                          <p:cNvSpPr/>
                          <p:nvPr/>
                        </p:nvSpPr>
                        <p:spPr>
                          <a:xfrm>
                            <a:off x="3341427" y="2512868"/>
                            <a:ext cx="26113" cy="196024"/>
                          </a:xfrm>
                          <a:custGeom>
                            <a:avLst/>
                            <a:gdLst>
                              <a:gd name="connsiteX0" fmla="*/ 71253 w 98269"/>
                              <a:gd name="connsiteY0" fmla="*/ 737668 h 737668"/>
                              <a:gd name="connsiteX1" fmla="*/ 62870 w 98269"/>
                              <a:gd name="connsiteY1" fmla="*/ 595164 h 737668"/>
                              <a:gd name="connsiteX2" fmla="*/ 62870 w 98269"/>
                              <a:gd name="connsiteY2" fmla="*/ 414938 h 737668"/>
                              <a:gd name="connsiteX3" fmla="*/ 96401 w 98269"/>
                              <a:gd name="connsiteY3" fmla="*/ 297582 h 737668"/>
                              <a:gd name="connsiteX4" fmla="*/ 83827 w 98269"/>
                              <a:gd name="connsiteY4" fmla="*/ 54487 h 737668"/>
                              <a:gd name="connsiteX5" fmla="*/ 0 w 98269"/>
                              <a:gd name="connsiteY5" fmla="*/ 0 h 737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269" h="737668">
                                <a:moveTo>
                                  <a:pt x="71253" y="737668"/>
                                </a:moveTo>
                                <a:cubicBezTo>
                                  <a:pt x="67760" y="693310"/>
                                  <a:pt x="64267" y="648952"/>
                                  <a:pt x="62870" y="595164"/>
                                </a:cubicBezTo>
                                <a:cubicBezTo>
                                  <a:pt x="61473" y="541376"/>
                                  <a:pt x="57282" y="464535"/>
                                  <a:pt x="62870" y="414938"/>
                                </a:cubicBezTo>
                                <a:cubicBezTo>
                                  <a:pt x="68458" y="365341"/>
                                  <a:pt x="92908" y="357657"/>
                                  <a:pt x="96401" y="297582"/>
                                </a:cubicBezTo>
                                <a:cubicBezTo>
                                  <a:pt x="99894" y="237507"/>
                                  <a:pt x="99894" y="104084"/>
                                  <a:pt x="83827" y="54487"/>
                                </a:cubicBezTo>
                                <a:cubicBezTo>
                                  <a:pt x="67760" y="4890"/>
                                  <a:pt x="0" y="0"/>
                                  <a:pt x="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98" name="Freeform 897">
                            <a:extLst>
                              <a:ext uri="{FF2B5EF4-FFF2-40B4-BE49-F238E27FC236}">
                                <a16:creationId xmlns:a16="http://schemas.microsoft.com/office/drawing/2014/main" id="{5EA5EABE-FFC7-044C-A3BE-9A357C456593}"/>
                              </a:ext>
                            </a:extLst>
                          </p:cNvPr>
                          <p:cNvSpPr/>
                          <p:nvPr/>
                        </p:nvSpPr>
                        <p:spPr>
                          <a:xfrm>
                            <a:off x="3727912" y="2857682"/>
                            <a:ext cx="106924" cy="21617"/>
                          </a:xfrm>
                          <a:custGeom>
                            <a:avLst/>
                            <a:gdLst>
                              <a:gd name="connsiteX0" fmla="*/ 0 w 402371"/>
                              <a:gd name="connsiteY0" fmla="*/ 14289 h 81349"/>
                              <a:gd name="connsiteX1" fmla="*/ 272439 w 402371"/>
                              <a:gd name="connsiteY1" fmla="*/ 1715 h 81349"/>
                              <a:gd name="connsiteX2" fmla="*/ 368840 w 402371"/>
                              <a:gd name="connsiteY2" fmla="*/ 47819 h 81349"/>
                              <a:gd name="connsiteX3" fmla="*/ 402371 w 402371"/>
                              <a:gd name="connsiteY3" fmla="*/ 81349 h 81349"/>
                            </a:gdLst>
                            <a:ahLst/>
                            <a:cxnLst>
                              <a:cxn ang="0">
                                <a:pos x="connsiteX0" y="connsiteY0"/>
                              </a:cxn>
                              <a:cxn ang="0">
                                <a:pos x="connsiteX1" y="connsiteY1"/>
                              </a:cxn>
                              <a:cxn ang="0">
                                <a:pos x="connsiteX2" y="connsiteY2"/>
                              </a:cxn>
                              <a:cxn ang="0">
                                <a:pos x="connsiteX3" y="connsiteY3"/>
                              </a:cxn>
                            </a:cxnLst>
                            <a:rect l="l" t="t" r="r" b="b"/>
                            <a:pathLst>
                              <a:path w="402371" h="81349">
                                <a:moveTo>
                                  <a:pt x="0" y="14289"/>
                                </a:moveTo>
                                <a:cubicBezTo>
                                  <a:pt x="105483" y="5208"/>
                                  <a:pt x="210966" y="-3873"/>
                                  <a:pt x="272439" y="1715"/>
                                </a:cubicBezTo>
                                <a:cubicBezTo>
                                  <a:pt x="333912" y="7303"/>
                                  <a:pt x="347185" y="34547"/>
                                  <a:pt x="368840" y="47819"/>
                                </a:cubicBezTo>
                                <a:cubicBezTo>
                                  <a:pt x="390495" y="61091"/>
                                  <a:pt x="402371" y="81349"/>
                                  <a:pt x="402371" y="81349"/>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99" name="Freeform 898">
                            <a:extLst>
                              <a:ext uri="{FF2B5EF4-FFF2-40B4-BE49-F238E27FC236}">
                                <a16:creationId xmlns:a16="http://schemas.microsoft.com/office/drawing/2014/main" id="{6B90A4F9-A881-CC4B-9D95-26C27B57B4BC}"/>
                              </a:ext>
                            </a:extLst>
                          </p:cNvPr>
                          <p:cNvSpPr/>
                          <p:nvPr/>
                        </p:nvSpPr>
                        <p:spPr>
                          <a:xfrm>
                            <a:off x="3653288" y="2481683"/>
                            <a:ext cx="24503" cy="104695"/>
                          </a:xfrm>
                          <a:custGeom>
                            <a:avLst/>
                            <a:gdLst>
                              <a:gd name="connsiteX0" fmla="*/ 0 w 92210"/>
                              <a:gd name="connsiteY0" fmla="*/ 393982 h 393982"/>
                              <a:gd name="connsiteX1" fmla="*/ 25148 w 92210"/>
                              <a:gd name="connsiteY1" fmla="*/ 331112 h 393982"/>
                              <a:gd name="connsiteX2" fmla="*/ 37722 w 92210"/>
                              <a:gd name="connsiteY2" fmla="*/ 205374 h 393982"/>
                              <a:gd name="connsiteX3" fmla="*/ 71253 w 92210"/>
                              <a:gd name="connsiteY3" fmla="*/ 125739 h 393982"/>
                              <a:gd name="connsiteX4" fmla="*/ 92210 w 92210"/>
                              <a:gd name="connsiteY4" fmla="*/ 0 h 3939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10" h="393982">
                                <a:moveTo>
                                  <a:pt x="0" y="393982"/>
                                </a:moveTo>
                                <a:cubicBezTo>
                                  <a:pt x="9430" y="378264"/>
                                  <a:pt x="18861" y="362547"/>
                                  <a:pt x="25148" y="331112"/>
                                </a:cubicBezTo>
                                <a:cubicBezTo>
                                  <a:pt x="31435" y="299677"/>
                                  <a:pt x="30038" y="239603"/>
                                  <a:pt x="37722" y="205374"/>
                                </a:cubicBezTo>
                                <a:cubicBezTo>
                                  <a:pt x="45406" y="171145"/>
                                  <a:pt x="62172" y="159968"/>
                                  <a:pt x="71253" y="125739"/>
                                </a:cubicBezTo>
                                <a:cubicBezTo>
                                  <a:pt x="80334" y="91510"/>
                                  <a:pt x="92210" y="0"/>
                                  <a:pt x="9221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0" name="Freeform 899">
                            <a:extLst>
                              <a:ext uri="{FF2B5EF4-FFF2-40B4-BE49-F238E27FC236}">
                                <a16:creationId xmlns:a16="http://schemas.microsoft.com/office/drawing/2014/main" id="{5D4E0ADA-54E6-3D4A-BFF9-EA268349ECE6}"/>
                              </a:ext>
                            </a:extLst>
                          </p:cNvPr>
                          <p:cNvSpPr/>
                          <p:nvPr/>
                        </p:nvSpPr>
                        <p:spPr>
                          <a:xfrm>
                            <a:off x="3497292" y="2453838"/>
                            <a:ext cx="11203" cy="120287"/>
                          </a:xfrm>
                          <a:custGeom>
                            <a:avLst/>
                            <a:gdLst>
                              <a:gd name="connsiteX0" fmla="*/ 42158 w 42158"/>
                              <a:gd name="connsiteY0" fmla="*/ 452659 h 452659"/>
                              <a:gd name="connsiteX1" fmla="*/ 17009 w 42158"/>
                              <a:gd name="connsiteY1" fmla="*/ 356260 h 452659"/>
                              <a:gd name="connsiteX2" fmla="*/ 244 w 42158"/>
                              <a:gd name="connsiteY2" fmla="*/ 184417 h 452659"/>
                              <a:gd name="connsiteX3" fmla="*/ 29583 w 42158"/>
                              <a:gd name="connsiteY3" fmla="*/ 88017 h 452659"/>
                              <a:gd name="connsiteX4" fmla="*/ 25392 w 42158"/>
                              <a:gd name="connsiteY4" fmla="*/ 0 h 452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58" h="452659">
                                <a:moveTo>
                                  <a:pt x="42158" y="452659"/>
                                </a:moveTo>
                                <a:cubicBezTo>
                                  <a:pt x="33076" y="426813"/>
                                  <a:pt x="23995" y="400967"/>
                                  <a:pt x="17009" y="356260"/>
                                </a:cubicBezTo>
                                <a:cubicBezTo>
                                  <a:pt x="10023" y="311553"/>
                                  <a:pt x="-1852" y="229124"/>
                                  <a:pt x="244" y="184417"/>
                                </a:cubicBezTo>
                                <a:cubicBezTo>
                                  <a:pt x="2340" y="139710"/>
                                  <a:pt x="25392" y="118753"/>
                                  <a:pt x="29583" y="88017"/>
                                </a:cubicBezTo>
                                <a:cubicBezTo>
                                  <a:pt x="33774" y="57281"/>
                                  <a:pt x="29583" y="28640"/>
                                  <a:pt x="25392"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1" name="Freeform 900">
                            <a:extLst>
                              <a:ext uri="{FF2B5EF4-FFF2-40B4-BE49-F238E27FC236}">
                                <a16:creationId xmlns:a16="http://schemas.microsoft.com/office/drawing/2014/main" id="{BC4C63A0-6C53-C74E-9316-E280024CD113}"/>
                              </a:ext>
                            </a:extLst>
                          </p:cNvPr>
                          <p:cNvSpPr/>
                          <p:nvPr/>
                        </p:nvSpPr>
                        <p:spPr>
                          <a:xfrm>
                            <a:off x="3436099" y="2483910"/>
                            <a:ext cx="14544" cy="121401"/>
                          </a:xfrm>
                          <a:custGeom>
                            <a:avLst/>
                            <a:gdLst>
                              <a:gd name="connsiteX0" fmla="*/ 50297 w 54733"/>
                              <a:gd name="connsiteY0" fmla="*/ 456851 h 456851"/>
                              <a:gd name="connsiteX1" fmla="*/ 50297 w 54733"/>
                              <a:gd name="connsiteY1" fmla="*/ 356260 h 456851"/>
                              <a:gd name="connsiteX2" fmla="*/ 4192 w 54733"/>
                              <a:gd name="connsiteY2" fmla="*/ 234712 h 456851"/>
                              <a:gd name="connsiteX3" fmla="*/ 8383 w 54733"/>
                              <a:gd name="connsiteY3" fmla="*/ 79634 h 456851"/>
                              <a:gd name="connsiteX4" fmla="*/ 0 w 54733"/>
                              <a:gd name="connsiteY4" fmla="*/ 0 h 456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33" h="456851">
                                <a:moveTo>
                                  <a:pt x="50297" y="456851"/>
                                </a:moveTo>
                                <a:cubicBezTo>
                                  <a:pt x="54139" y="425067"/>
                                  <a:pt x="57981" y="393283"/>
                                  <a:pt x="50297" y="356260"/>
                                </a:cubicBezTo>
                                <a:cubicBezTo>
                                  <a:pt x="42613" y="319237"/>
                                  <a:pt x="11178" y="280816"/>
                                  <a:pt x="4192" y="234712"/>
                                </a:cubicBezTo>
                                <a:cubicBezTo>
                                  <a:pt x="-2794" y="188608"/>
                                  <a:pt x="9082" y="118753"/>
                                  <a:pt x="8383" y="79634"/>
                                </a:cubicBezTo>
                                <a:cubicBezTo>
                                  <a:pt x="7684" y="40515"/>
                                  <a:pt x="3842" y="20257"/>
                                  <a:pt x="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2" name="Freeform 901">
                            <a:extLst>
                              <a:ext uri="{FF2B5EF4-FFF2-40B4-BE49-F238E27FC236}">
                                <a16:creationId xmlns:a16="http://schemas.microsoft.com/office/drawing/2014/main" id="{745B2A9D-70EF-3747-9D32-5B70E394FC83}"/>
                              </a:ext>
                            </a:extLst>
                          </p:cNvPr>
                          <p:cNvSpPr/>
                          <p:nvPr/>
                        </p:nvSpPr>
                        <p:spPr>
                          <a:xfrm>
                            <a:off x="3277941" y="2537371"/>
                            <a:ext cx="54947" cy="136994"/>
                          </a:xfrm>
                          <a:custGeom>
                            <a:avLst/>
                            <a:gdLst>
                              <a:gd name="connsiteX0" fmla="*/ 0 w 206774"/>
                              <a:gd name="connsiteY0" fmla="*/ 515529 h 515529"/>
                              <a:gd name="connsiteX1" fmla="*/ 37722 w 206774"/>
                              <a:gd name="connsiteY1" fmla="*/ 465233 h 515529"/>
                              <a:gd name="connsiteX2" fmla="*/ 50296 w 206774"/>
                              <a:gd name="connsiteY2" fmla="*/ 389790 h 515529"/>
                              <a:gd name="connsiteX3" fmla="*/ 121550 w 206774"/>
                              <a:gd name="connsiteY3" fmla="*/ 368833 h 515529"/>
                              <a:gd name="connsiteX4" fmla="*/ 176037 w 206774"/>
                              <a:gd name="connsiteY4" fmla="*/ 305964 h 515529"/>
                              <a:gd name="connsiteX5" fmla="*/ 180229 w 206774"/>
                              <a:gd name="connsiteY5" fmla="*/ 230521 h 515529"/>
                              <a:gd name="connsiteX6" fmla="*/ 205377 w 206774"/>
                              <a:gd name="connsiteY6" fmla="*/ 180225 h 515529"/>
                              <a:gd name="connsiteX7" fmla="*/ 192803 w 206774"/>
                              <a:gd name="connsiteY7" fmla="*/ 96400 h 515529"/>
                              <a:gd name="connsiteX8" fmla="*/ 104784 w 206774"/>
                              <a:gd name="connsiteY8" fmla="*/ 0 h 515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6774" h="515529">
                                <a:moveTo>
                                  <a:pt x="0" y="515529"/>
                                </a:moveTo>
                                <a:cubicBezTo>
                                  <a:pt x="14669" y="500859"/>
                                  <a:pt x="29339" y="486189"/>
                                  <a:pt x="37722" y="465233"/>
                                </a:cubicBezTo>
                                <a:cubicBezTo>
                                  <a:pt x="46105" y="444277"/>
                                  <a:pt x="36325" y="405857"/>
                                  <a:pt x="50296" y="389790"/>
                                </a:cubicBezTo>
                                <a:cubicBezTo>
                                  <a:pt x="64267" y="373723"/>
                                  <a:pt x="100593" y="382804"/>
                                  <a:pt x="121550" y="368833"/>
                                </a:cubicBezTo>
                                <a:cubicBezTo>
                                  <a:pt x="142507" y="354862"/>
                                  <a:pt x="166257" y="329016"/>
                                  <a:pt x="176037" y="305964"/>
                                </a:cubicBezTo>
                                <a:cubicBezTo>
                                  <a:pt x="185817" y="282912"/>
                                  <a:pt x="175339" y="251477"/>
                                  <a:pt x="180229" y="230521"/>
                                </a:cubicBezTo>
                                <a:cubicBezTo>
                                  <a:pt x="185119" y="209565"/>
                                  <a:pt x="203281" y="202579"/>
                                  <a:pt x="205377" y="180225"/>
                                </a:cubicBezTo>
                                <a:cubicBezTo>
                                  <a:pt x="207473" y="157871"/>
                                  <a:pt x="209568" y="126437"/>
                                  <a:pt x="192803" y="96400"/>
                                </a:cubicBezTo>
                                <a:cubicBezTo>
                                  <a:pt x="176038" y="66363"/>
                                  <a:pt x="140411" y="33181"/>
                                  <a:pt x="104784"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3" name="Freeform 902">
                            <a:extLst>
                              <a:ext uri="{FF2B5EF4-FFF2-40B4-BE49-F238E27FC236}">
                                <a16:creationId xmlns:a16="http://schemas.microsoft.com/office/drawing/2014/main" id="{D98CE9B3-657B-394A-8A95-5009E1C15A81}"/>
                              </a:ext>
                            </a:extLst>
                          </p:cNvPr>
                          <p:cNvSpPr/>
                          <p:nvPr/>
                        </p:nvSpPr>
                        <p:spPr>
                          <a:xfrm>
                            <a:off x="3669995" y="2527347"/>
                            <a:ext cx="141452" cy="82056"/>
                          </a:xfrm>
                          <a:custGeom>
                            <a:avLst/>
                            <a:gdLst>
                              <a:gd name="connsiteX0" fmla="*/ 0 w 532305"/>
                              <a:gd name="connsiteY0" fmla="*/ 0 h 308788"/>
                              <a:gd name="connsiteX1" fmla="*/ 79636 w 532305"/>
                              <a:gd name="connsiteY1" fmla="*/ 83826 h 308788"/>
                              <a:gd name="connsiteX2" fmla="*/ 255674 w 532305"/>
                              <a:gd name="connsiteY2" fmla="*/ 113165 h 308788"/>
                              <a:gd name="connsiteX3" fmla="*/ 381415 w 532305"/>
                              <a:gd name="connsiteY3" fmla="*/ 171843 h 308788"/>
                              <a:gd name="connsiteX4" fmla="*/ 402372 w 532305"/>
                              <a:gd name="connsiteY4" fmla="*/ 276625 h 308788"/>
                              <a:gd name="connsiteX5" fmla="*/ 469434 w 532305"/>
                              <a:gd name="connsiteY5" fmla="*/ 305965 h 308788"/>
                              <a:gd name="connsiteX6" fmla="*/ 532305 w 532305"/>
                              <a:gd name="connsiteY6" fmla="*/ 305965 h 30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32305" h="308788">
                                <a:moveTo>
                                  <a:pt x="0" y="0"/>
                                </a:moveTo>
                                <a:cubicBezTo>
                                  <a:pt x="18512" y="32482"/>
                                  <a:pt x="37024" y="64965"/>
                                  <a:pt x="79636" y="83826"/>
                                </a:cubicBezTo>
                                <a:cubicBezTo>
                                  <a:pt x="122248" y="102687"/>
                                  <a:pt x="205378" y="98496"/>
                                  <a:pt x="255674" y="113165"/>
                                </a:cubicBezTo>
                                <a:cubicBezTo>
                                  <a:pt x="305970" y="127834"/>
                                  <a:pt x="356965" y="144600"/>
                                  <a:pt x="381415" y="171843"/>
                                </a:cubicBezTo>
                                <a:cubicBezTo>
                                  <a:pt x="405865" y="199086"/>
                                  <a:pt x="387702" y="254271"/>
                                  <a:pt x="402372" y="276625"/>
                                </a:cubicBezTo>
                                <a:cubicBezTo>
                                  <a:pt x="417042" y="298979"/>
                                  <a:pt x="447779" y="301075"/>
                                  <a:pt x="469434" y="305965"/>
                                </a:cubicBezTo>
                                <a:cubicBezTo>
                                  <a:pt x="491090" y="310855"/>
                                  <a:pt x="511697" y="308410"/>
                                  <a:pt x="532305" y="305965"/>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4" name="Freeform 903">
                            <a:extLst>
                              <a:ext uri="{FF2B5EF4-FFF2-40B4-BE49-F238E27FC236}">
                                <a16:creationId xmlns:a16="http://schemas.microsoft.com/office/drawing/2014/main" id="{55CB2AED-0BA0-7449-88BF-270015BC693D}"/>
                              </a:ext>
                            </a:extLst>
                          </p:cNvPr>
                          <p:cNvSpPr/>
                          <p:nvPr/>
                        </p:nvSpPr>
                        <p:spPr>
                          <a:xfrm>
                            <a:off x="3616436" y="2461635"/>
                            <a:ext cx="44648" cy="122515"/>
                          </a:xfrm>
                          <a:custGeom>
                            <a:avLst/>
                            <a:gdLst>
                              <a:gd name="connsiteX0" fmla="*/ 12937 w 168017"/>
                              <a:gd name="connsiteY0" fmla="*/ 461042 h 461042"/>
                              <a:gd name="connsiteX1" fmla="*/ 363 w 168017"/>
                              <a:gd name="connsiteY1" fmla="*/ 326921 h 461042"/>
                              <a:gd name="connsiteX2" fmla="*/ 25511 w 168017"/>
                              <a:gd name="connsiteY2" fmla="*/ 196991 h 461042"/>
                              <a:gd name="connsiteX3" fmla="*/ 168017 w 168017"/>
                              <a:gd name="connsiteY3" fmla="*/ 0 h 461042"/>
                            </a:gdLst>
                            <a:ahLst/>
                            <a:cxnLst>
                              <a:cxn ang="0">
                                <a:pos x="connsiteX0" y="connsiteY0"/>
                              </a:cxn>
                              <a:cxn ang="0">
                                <a:pos x="connsiteX1" y="connsiteY1"/>
                              </a:cxn>
                              <a:cxn ang="0">
                                <a:pos x="connsiteX2" y="connsiteY2"/>
                              </a:cxn>
                              <a:cxn ang="0">
                                <a:pos x="connsiteX3" y="connsiteY3"/>
                              </a:cxn>
                            </a:cxnLst>
                            <a:rect l="l" t="t" r="r" b="b"/>
                            <a:pathLst>
                              <a:path w="168017" h="461042">
                                <a:moveTo>
                                  <a:pt x="12937" y="461042"/>
                                </a:moveTo>
                                <a:cubicBezTo>
                                  <a:pt x="5602" y="415985"/>
                                  <a:pt x="-1733" y="370929"/>
                                  <a:pt x="363" y="326921"/>
                                </a:cubicBezTo>
                                <a:cubicBezTo>
                                  <a:pt x="2459" y="282913"/>
                                  <a:pt x="-2431" y="251478"/>
                                  <a:pt x="25511" y="196991"/>
                                </a:cubicBezTo>
                                <a:cubicBezTo>
                                  <a:pt x="53453" y="142504"/>
                                  <a:pt x="168017" y="0"/>
                                  <a:pt x="168017"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5" name="Freeform 904">
                            <a:extLst>
                              <a:ext uri="{FF2B5EF4-FFF2-40B4-BE49-F238E27FC236}">
                                <a16:creationId xmlns:a16="http://schemas.microsoft.com/office/drawing/2014/main" id="{110F3985-6EED-7542-8757-EF545225008F}"/>
                              </a:ext>
                            </a:extLst>
                          </p:cNvPr>
                          <p:cNvSpPr/>
                          <p:nvPr/>
                        </p:nvSpPr>
                        <p:spPr>
                          <a:xfrm>
                            <a:off x="3544136" y="2459407"/>
                            <a:ext cx="19535" cy="94670"/>
                          </a:xfrm>
                          <a:custGeom>
                            <a:avLst/>
                            <a:gdLst>
                              <a:gd name="connsiteX0" fmla="*/ 67062 w 73514"/>
                              <a:gd name="connsiteY0" fmla="*/ 356259 h 356259"/>
                              <a:gd name="connsiteX1" fmla="*/ 67062 w 73514"/>
                              <a:gd name="connsiteY1" fmla="*/ 150886 h 356259"/>
                              <a:gd name="connsiteX2" fmla="*/ 0 w 73514"/>
                              <a:gd name="connsiteY2" fmla="*/ 0 h 356259"/>
                            </a:gdLst>
                            <a:ahLst/>
                            <a:cxnLst>
                              <a:cxn ang="0">
                                <a:pos x="connsiteX0" y="connsiteY0"/>
                              </a:cxn>
                              <a:cxn ang="0">
                                <a:pos x="connsiteX1" y="connsiteY1"/>
                              </a:cxn>
                              <a:cxn ang="0">
                                <a:pos x="connsiteX2" y="connsiteY2"/>
                              </a:cxn>
                            </a:cxnLst>
                            <a:rect l="l" t="t" r="r" b="b"/>
                            <a:pathLst>
                              <a:path w="73514" h="356259">
                                <a:moveTo>
                                  <a:pt x="67062" y="356259"/>
                                </a:moveTo>
                                <a:cubicBezTo>
                                  <a:pt x="72650" y="283261"/>
                                  <a:pt x="78239" y="210263"/>
                                  <a:pt x="67062" y="150886"/>
                                </a:cubicBezTo>
                                <a:cubicBezTo>
                                  <a:pt x="55885" y="91509"/>
                                  <a:pt x="0" y="0"/>
                                  <a:pt x="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6" name="Freeform 905">
                            <a:extLst>
                              <a:ext uri="{FF2B5EF4-FFF2-40B4-BE49-F238E27FC236}">
                                <a16:creationId xmlns:a16="http://schemas.microsoft.com/office/drawing/2014/main" id="{9EDB729C-F022-1A40-B14F-D4FCC9328B29}"/>
                              </a:ext>
                            </a:extLst>
                          </p:cNvPr>
                          <p:cNvSpPr/>
                          <p:nvPr/>
                        </p:nvSpPr>
                        <p:spPr>
                          <a:xfrm>
                            <a:off x="3383751" y="2493934"/>
                            <a:ext cx="16707" cy="82419"/>
                          </a:xfrm>
                          <a:custGeom>
                            <a:avLst/>
                            <a:gdLst>
                              <a:gd name="connsiteX0" fmla="*/ 62871 w 62871"/>
                              <a:gd name="connsiteY0" fmla="*/ 0 h 310155"/>
                              <a:gd name="connsiteX1" fmla="*/ 41914 w 62871"/>
                              <a:gd name="connsiteY1" fmla="*/ 138312 h 310155"/>
                              <a:gd name="connsiteX2" fmla="*/ 0 w 62871"/>
                              <a:gd name="connsiteY2" fmla="*/ 310155 h 310155"/>
                            </a:gdLst>
                            <a:ahLst/>
                            <a:cxnLst>
                              <a:cxn ang="0">
                                <a:pos x="connsiteX0" y="connsiteY0"/>
                              </a:cxn>
                              <a:cxn ang="0">
                                <a:pos x="connsiteX1" y="connsiteY1"/>
                              </a:cxn>
                              <a:cxn ang="0">
                                <a:pos x="connsiteX2" y="connsiteY2"/>
                              </a:cxn>
                            </a:cxnLst>
                            <a:rect l="l" t="t" r="r" b="b"/>
                            <a:pathLst>
                              <a:path w="62871" h="310155">
                                <a:moveTo>
                                  <a:pt x="62871" y="0"/>
                                </a:moveTo>
                                <a:cubicBezTo>
                                  <a:pt x="57631" y="43310"/>
                                  <a:pt x="52392" y="86620"/>
                                  <a:pt x="41914" y="138312"/>
                                </a:cubicBezTo>
                                <a:cubicBezTo>
                                  <a:pt x="31435" y="190005"/>
                                  <a:pt x="0" y="310155"/>
                                  <a:pt x="0" y="310155"/>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7" name="Freeform 906">
                            <a:extLst>
                              <a:ext uri="{FF2B5EF4-FFF2-40B4-BE49-F238E27FC236}">
                                <a16:creationId xmlns:a16="http://schemas.microsoft.com/office/drawing/2014/main" id="{763EB5B8-90BD-D44A-827B-A9E9CD1113AE}"/>
                              </a:ext>
                            </a:extLst>
                          </p:cNvPr>
                          <p:cNvSpPr/>
                          <p:nvPr/>
                        </p:nvSpPr>
                        <p:spPr>
                          <a:xfrm>
                            <a:off x="3838177" y="2667683"/>
                            <a:ext cx="57917" cy="22275"/>
                          </a:xfrm>
                          <a:custGeom>
                            <a:avLst/>
                            <a:gdLst>
                              <a:gd name="connsiteX0" fmla="*/ 0 w 217952"/>
                              <a:gd name="connsiteY0" fmla="*/ 83826 h 83826"/>
                              <a:gd name="connsiteX1" fmla="*/ 96402 w 217952"/>
                              <a:gd name="connsiteY1" fmla="*/ 75443 h 83826"/>
                              <a:gd name="connsiteX2" fmla="*/ 180229 w 217952"/>
                              <a:gd name="connsiteY2" fmla="*/ 37722 h 83826"/>
                              <a:gd name="connsiteX3" fmla="*/ 217952 w 217952"/>
                              <a:gd name="connsiteY3" fmla="*/ 0 h 83826"/>
                            </a:gdLst>
                            <a:ahLst/>
                            <a:cxnLst>
                              <a:cxn ang="0">
                                <a:pos x="connsiteX0" y="connsiteY0"/>
                              </a:cxn>
                              <a:cxn ang="0">
                                <a:pos x="connsiteX1" y="connsiteY1"/>
                              </a:cxn>
                              <a:cxn ang="0">
                                <a:pos x="connsiteX2" y="connsiteY2"/>
                              </a:cxn>
                              <a:cxn ang="0">
                                <a:pos x="connsiteX3" y="connsiteY3"/>
                              </a:cxn>
                            </a:cxnLst>
                            <a:rect l="l" t="t" r="r" b="b"/>
                            <a:pathLst>
                              <a:path w="217952" h="83826">
                                <a:moveTo>
                                  <a:pt x="0" y="83826"/>
                                </a:moveTo>
                                <a:cubicBezTo>
                                  <a:pt x="33182" y="83476"/>
                                  <a:pt x="66364" y="83127"/>
                                  <a:pt x="96402" y="75443"/>
                                </a:cubicBezTo>
                                <a:cubicBezTo>
                                  <a:pt x="126440" y="67759"/>
                                  <a:pt x="159971" y="50296"/>
                                  <a:pt x="180229" y="37722"/>
                                </a:cubicBezTo>
                                <a:cubicBezTo>
                                  <a:pt x="200487" y="25148"/>
                                  <a:pt x="217952" y="0"/>
                                  <a:pt x="217952"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8" name="Freeform 907">
                            <a:extLst>
                              <a:ext uri="{FF2B5EF4-FFF2-40B4-BE49-F238E27FC236}">
                                <a16:creationId xmlns:a16="http://schemas.microsoft.com/office/drawing/2014/main" id="{139D7050-2B9B-8A44-8121-C0187A2BF851}"/>
                              </a:ext>
                            </a:extLst>
                          </p:cNvPr>
                          <p:cNvSpPr/>
                          <p:nvPr/>
                        </p:nvSpPr>
                        <p:spPr>
                          <a:xfrm>
                            <a:off x="3835950" y="2704437"/>
                            <a:ext cx="64600" cy="29130"/>
                          </a:xfrm>
                          <a:custGeom>
                            <a:avLst/>
                            <a:gdLst>
                              <a:gd name="connsiteX0" fmla="*/ 0 w 243099"/>
                              <a:gd name="connsiteY0" fmla="*/ 104782 h 109621"/>
                              <a:gd name="connsiteX1" fmla="*/ 79636 w 243099"/>
                              <a:gd name="connsiteY1" fmla="*/ 104782 h 109621"/>
                              <a:gd name="connsiteX2" fmla="*/ 196994 w 243099"/>
                              <a:gd name="connsiteY2" fmla="*/ 54486 h 109621"/>
                              <a:gd name="connsiteX3" fmla="*/ 243099 w 243099"/>
                              <a:gd name="connsiteY3" fmla="*/ 0 h 109621"/>
                            </a:gdLst>
                            <a:ahLst/>
                            <a:cxnLst>
                              <a:cxn ang="0">
                                <a:pos x="connsiteX0" y="connsiteY0"/>
                              </a:cxn>
                              <a:cxn ang="0">
                                <a:pos x="connsiteX1" y="connsiteY1"/>
                              </a:cxn>
                              <a:cxn ang="0">
                                <a:pos x="connsiteX2" y="connsiteY2"/>
                              </a:cxn>
                              <a:cxn ang="0">
                                <a:pos x="connsiteX3" y="connsiteY3"/>
                              </a:cxn>
                            </a:cxnLst>
                            <a:rect l="l" t="t" r="r" b="b"/>
                            <a:pathLst>
                              <a:path w="243099" h="109621">
                                <a:moveTo>
                                  <a:pt x="0" y="104782"/>
                                </a:moveTo>
                                <a:cubicBezTo>
                                  <a:pt x="23402" y="108973"/>
                                  <a:pt x="46804" y="113165"/>
                                  <a:pt x="79636" y="104782"/>
                                </a:cubicBezTo>
                                <a:cubicBezTo>
                                  <a:pt x="112468" y="96399"/>
                                  <a:pt x="169750" y="71950"/>
                                  <a:pt x="196994" y="54486"/>
                                </a:cubicBezTo>
                                <a:cubicBezTo>
                                  <a:pt x="224238" y="37022"/>
                                  <a:pt x="243099" y="0"/>
                                  <a:pt x="243099"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9" name="Freeform 908">
                            <a:extLst>
                              <a:ext uri="{FF2B5EF4-FFF2-40B4-BE49-F238E27FC236}">
                                <a16:creationId xmlns:a16="http://schemas.microsoft.com/office/drawing/2014/main" id="{F5EDB636-DA4D-8643-A1FC-3938EA44E859}"/>
                              </a:ext>
                            </a:extLst>
                          </p:cNvPr>
                          <p:cNvSpPr/>
                          <p:nvPr/>
                        </p:nvSpPr>
                        <p:spPr>
                          <a:xfrm>
                            <a:off x="3820356" y="2750102"/>
                            <a:ext cx="84648" cy="40096"/>
                          </a:xfrm>
                          <a:custGeom>
                            <a:avLst/>
                            <a:gdLst>
                              <a:gd name="connsiteX0" fmla="*/ 0 w 318545"/>
                              <a:gd name="connsiteY0" fmla="*/ 150887 h 150887"/>
                              <a:gd name="connsiteX1" fmla="*/ 117359 w 318545"/>
                              <a:gd name="connsiteY1" fmla="*/ 79635 h 150887"/>
                              <a:gd name="connsiteX2" fmla="*/ 255674 w 318545"/>
                              <a:gd name="connsiteY2" fmla="*/ 50296 h 150887"/>
                              <a:gd name="connsiteX3" fmla="*/ 318545 w 318545"/>
                              <a:gd name="connsiteY3" fmla="*/ 0 h 150887"/>
                            </a:gdLst>
                            <a:ahLst/>
                            <a:cxnLst>
                              <a:cxn ang="0">
                                <a:pos x="connsiteX0" y="connsiteY0"/>
                              </a:cxn>
                              <a:cxn ang="0">
                                <a:pos x="connsiteX1" y="connsiteY1"/>
                              </a:cxn>
                              <a:cxn ang="0">
                                <a:pos x="connsiteX2" y="connsiteY2"/>
                              </a:cxn>
                              <a:cxn ang="0">
                                <a:pos x="connsiteX3" y="connsiteY3"/>
                              </a:cxn>
                            </a:cxnLst>
                            <a:rect l="l" t="t" r="r" b="b"/>
                            <a:pathLst>
                              <a:path w="318545" h="150887">
                                <a:moveTo>
                                  <a:pt x="0" y="150887"/>
                                </a:moveTo>
                                <a:cubicBezTo>
                                  <a:pt x="37373" y="123643"/>
                                  <a:pt x="74747" y="96400"/>
                                  <a:pt x="117359" y="79635"/>
                                </a:cubicBezTo>
                                <a:cubicBezTo>
                                  <a:pt x="159971" y="62870"/>
                                  <a:pt x="222143" y="63568"/>
                                  <a:pt x="255674" y="50296"/>
                                </a:cubicBezTo>
                                <a:cubicBezTo>
                                  <a:pt x="289205" y="37023"/>
                                  <a:pt x="318545" y="0"/>
                                  <a:pt x="318545"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0" name="Freeform 909">
                            <a:extLst>
                              <a:ext uri="{FF2B5EF4-FFF2-40B4-BE49-F238E27FC236}">
                                <a16:creationId xmlns:a16="http://schemas.microsoft.com/office/drawing/2014/main" id="{A5CB6881-2C96-864D-BF48-3E573FF7EA4F}"/>
                              </a:ext>
                            </a:extLst>
                          </p:cNvPr>
                          <p:cNvSpPr/>
                          <p:nvPr/>
                        </p:nvSpPr>
                        <p:spPr>
                          <a:xfrm>
                            <a:off x="3803650" y="2807764"/>
                            <a:ext cx="91331" cy="12613"/>
                          </a:xfrm>
                          <a:custGeom>
                            <a:avLst/>
                            <a:gdLst>
                              <a:gd name="connsiteX0" fmla="*/ 0 w 343692"/>
                              <a:gd name="connsiteY0" fmla="*/ 26102 h 47463"/>
                              <a:gd name="connsiteX1" fmla="*/ 108976 w 343692"/>
                              <a:gd name="connsiteY1" fmla="*/ 955 h 47463"/>
                              <a:gd name="connsiteX2" fmla="*/ 167655 w 343692"/>
                              <a:gd name="connsiteY2" fmla="*/ 9337 h 47463"/>
                              <a:gd name="connsiteX3" fmla="*/ 234717 w 343692"/>
                              <a:gd name="connsiteY3" fmla="*/ 47059 h 47463"/>
                              <a:gd name="connsiteX4" fmla="*/ 343692 w 343692"/>
                              <a:gd name="connsiteY4" fmla="*/ 30294 h 47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692" h="47463">
                                <a:moveTo>
                                  <a:pt x="0" y="26102"/>
                                </a:moveTo>
                                <a:cubicBezTo>
                                  <a:pt x="40517" y="14925"/>
                                  <a:pt x="81034" y="3749"/>
                                  <a:pt x="108976" y="955"/>
                                </a:cubicBezTo>
                                <a:cubicBezTo>
                                  <a:pt x="136919" y="-1839"/>
                                  <a:pt x="146698" y="1653"/>
                                  <a:pt x="167655" y="9337"/>
                                </a:cubicBezTo>
                                <a:cubicBezTo>
                                  <a:pt x="188612" y="17021"/>
                                  <a:pt x="205378" y="43566"/>
                                  <a:pt x="234717" y="47059"/>
                                </a:cubicBezTo>
                                <a:cubicBezTo>
                                  <a:pt x="264056" y="50552"/>
                                  <a:pt x="343692" y="30294"/>
                                  <a:pt x="343692" y="30294"/>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1" name="Freeform 910">
                            <a:extLst>
                              <a:ext uri="{FF2B5EF4-FFF2-40B4-BE49-F238E27FC236}">
                                <a16:creationId xmlns:a16="http://schemas.microsoft.com/office/drawing/2014/main" id="{53A82A87-21EE-D447-B770-C9A0A2817887}"/>
                              </a:ext>
                            </a:extLst>
                          </p:cNvPr>
                          <p:cNvSpPr/>
                          <p:nvPr/>
                        </p:nvSpPr>
                        <p:spPr>
                          <a:xfrm>
                            <a:off x="3830381" y="2830293"/>
                            <a:ext cx="52348" cy="22681"/>
                          </a:xfrm>
                          <a:custGeom>
                            <a:avLst/>
                            <a:gdLst>
                              <a:gd name="connsiteX0" fmla="*/ 0 w 196994"/>
                              <a:gd name="connsiteY0" fmla="*/ 0 h 85351"/>
                              <a:gd name="connsiteX1" fmla="*/ 75445 w 196994"/>
                              <a:gd name="connsiteY1" fmla="*/ 83826 h 85351"/>
                              <a:gd name="connsiteX2" fmla="*/ 196994 w 196994"/>
                              <a:gd name="connsiteY2" fmla="*/ 46105 h 85351"/>
                            </a:gdLst>
                            <a:ahLst/>
                            <a:cxnLst>
                              <a:cxn ang="0">
                                <a:pos x="connsiteX0" y="connsiteY0"/>
                              </a:cxn>
                              <a:cxn ang="0">
                                <a:pos x="connsiteX1" y="connsiteY1"/>
                              </a:cxn>
                              <a:cxn ang="0">
                                <a:pos x="connsiteX2" y="connsiteY2"/>
                              </a:cxn>
                            </a:cxnLst>
                            <a:rect l="l" t="t" r="r" b="b"/>
                            <a:pathLst>
                              <a:path w="196994" h="85351">
                                <a:moveTo>
                                  <a:pt x="0" y="0"/>
                                </a:moveTo>
                                <a:cubicBezTo>
                                  <a:pt x="21306" y="38071"/>
                                  <a:pt x="42613" y="76142"/>
                                  <a:pt x="75445" y="83826"/>
                                </a:cubicBezTo>
                                <a:cubicBezTo>
                                  <a:pt x="108277" y="91510"/>
                                  <a:pt x="152635" y="68807"/>
                                  <a:pt x="196994" y="46105"/>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2" name="Freeform 911">
                            <a:extLst>
                              <a:ext uri="{FF2B5EF4-FFF2-40B4-BE49-F238E27FC236}">
                                <a16:creationId xmlns:a16="http://schemas.microsoft.com/office/drawing/2014/main" id="{EFD9ACFD-D91F-0745-B9A5-DE2735F4ECBF}"/>
                              </a:ext>
                            </a:extLst>
                          </p:cNvPr>
                          <p:cNvSpPr/>
                          <p:nvPr/>
                        </p:nvSpPr>
                        <p:spPr>
                          <a:xfrm>
                            <a:off x="3602054" y="2451611"/>
                            <a:ext cx="4455" cy="46779"/>
                          </a:xfrm>
                          <a:custGeom>
                            <a:avLst/>
                            <a:gdLst>
                              <a:gd name="connsiteX0" fmla="*/ 16765 w 16765"/>
                              <a:gd name="connsiteY0" fmla="*/ 0 h 176035"/>
                              <a:gd name="connsiteX1" fmla="*/ 0 w 16765"/>
                              <a:gd name="connsiteY1" fmla="*/ 176035 h 176035"/>
                            </a:gdLst>
                            <a:ahLst/>
                            <a:cxnLst>
                              <a:cxn ang="0">
                                <a:pos x="connsiteX0" y="connsiteY0"/>
                              </a:cxn>
                              <a:cxn ang="0">
                                <a:pos x="connsiteX1" y="connsiteY1"/>
                              </a:cxn>
                            </a:cxnLst>
                            <a:rect l="l" t="t" r="r" b="b"/>
                            <a:pathLst>
                              <a:path w="16765" h="176035">
                                <a:moveTo>
                                  <a:pt x="16765" y="0"/>
                                </a:moveTo>
                                <a:lnTo>
                                  <a:pt x="0" y="176035"/>
                                </a:ln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3" name="Freeform 912">
                            <a:extLst>
                              <a:ext uri="{FF2B5EF4-FFF2-40B4-BE49-F238E27FC236}">
                                <a16:creationId xmlns:a16="http://schemas.microsoft.com/office/drawing/2014/main" id="{B59DBCBD-1568-BE42-A907-06EA272202CC}"/>
                              </a:ext>
                            </a:extLst>
                          </p:cNvPr>
                          <p:cNvSpPr/>
                          <p:nvPr/>
                        </p:nvSpPr>
                        <p:spPr>
                          <a:xfrm>
                            <a:off x="3707864" y="2489479"/>
                            <a:ext cx="45665" cy="26854"/>
                          </a:xfrm>
                          <a:custGeom>
                            <a:avLst/>
                            <a:gdLst>
                              <a:gd name="connsiteX0" fmla="*/ 171846 w 171846"/>
                              <a:gd name="connsiteY0" fmla="*/ 0 h 101056"/>
                              <a:gd name="connsiteX1" fmla="*/ 113167 w 171846"/>
                              <a:gd name="connsiteY1" fmla="*/ 88017 h 101056"/>
                              <a:gd name="connsiteX2" fmla="*/ 0 w 171846"/>
                              <a:gd name="connsiteY2" fmla="*/ 100591 h 101056"/>
                            </a:gdLst>
                            <a:ahLst/>
                            <a:cxnLst>
                              <a:cxn ang="0">
                                <a:pos x="connsiteX0" y="connsiteY0"/>
                              </a:cxn>
                              <a:cxn ang="0">
                                <a:pos x="connsiteX1" y="connsiteY1"/>
                              </a:cxn>
                              <a:cxn ang="0">
                                <a:pos x="connsiteX2" y="connsiteY2"/>
                              </a:cxn>
                            </a:cxnLst>
                            <a:rect l="l" t="t" r="r" b="b"/>
                            <a:pathLst>
                              <a:path w="171846" h="101056">
                                <a:moveTo>
                                  <a:pt x="171846" y="0"/>
                                </a:moveTo>
                                <a:cubicBezTo>
                                  <a:pt x="156827" y="35626"/>
                                  <a:pt x="141808" y="71252"/>
                                  <a:pt x="113167" y="88017"/>
                                </a:cubicBezTo>
                                <a:cubicBezTo>
                                  <a:pt x="84526" y="104782"/>
                                  <a:pt x="0" y="100591"/>
                                  <a:pt x="0" y="100591"/>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4" name="Freeform 913">
                            <a:extLst>
                              <a:ext uri="{FF2B5EF4-FFF2-40B4-BE49-F238E27FC236}">
                                <a16:creationId xmlns:a16="http://schemas.microsoft.com/office/drawing/2014/main" id="{E1A1D874-A991-064E-A238-2F413648FD44}"/>
                              </a:ext>
                            </a:extLst>
                          </p:cNvPr>
                          <p:cNvSpPr/>
                          <p:nvPr/>
                        </p:nvSpPr>
                        <p:spPr>
                          <a:xfrm>
                            <a:off x="3251210" y="2598387"/>
                            <a:ext cx="69055" cy="6925"/>
                          </a:xfrm>
                          <a:custGeom>
                            <a:avLst/>
                            <a:gdLst>
                              <a:gd name="connsiteX0" fmla="*/ 0 w 259865"/>
                              <a:gd name="connsiteY0" fmla="*/ 26058 h 26058"/>
                              <a:gd name="connsiteX1" fmla="*/ 129932 w 259865"/>
                              <a:gd name="connsiteY1" fmla="*/ 910 h 26058"/>
                              <a:gd name="connsiteX2" fmla="*/ 259865 w 259865"/>
                              <a:gd name="connsiteY2" fmla="*/ 5101 h 26058"/>
                            </a:gdLst>
                            <a:ahLst/>
                            <a:cxnLst>
                              <a:cxn ang="0">
                                <a:pos x="connsiteX0" y="connsiteY0"/>
                              </a:cxn>
                              <a:cxn ang="0">
                                <a:pos x="connsiteX1" y="connsiteY1"/>
                              </a:cxn>
                              <a:cxn ang="0">
                                <a:pos x="connsiteX2" y="connsiteY2"/>
                              </a:cxn>
                            </a:cxnLst>
                            <a:rect l="l" t="t" r="r" b="b"/>
                            <a:pathLst>
                              <a:path w="259865" h="26058">
                                <a:moveTo>
                                  <a:pt x="0" y="26058"/>
                                </a:moveTo>
                                <a:cubicBezTo>
                                  <a:pt x="43310" y="15230"/>
                                  <a:pt x="86621" y="4403"/>
                                  <a:pt x="129932" y="910"/>
                                </a:cubicBezTo>
                                <a:cubicBezTo>
                                  <a:pt x="173243" y="-2583"/>
                                  <a:pt x="259865" y="5101"/>
                                  <a:pt x="259865" y="5101"/>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5" name="Freeform 914">
                            <a:extLst>
                              <a:ext uri="{FF2B5EF4-FFF2-40B4-BE49-F238E27FC236}">
                                <a16:creationId xmlns:a16="http://schemas.microsoft.com/office/drawing/2014/main" id="{6D5C85D4-6C7F-0446-8907-56258219E757}"/>
                              </a:ext>
                            </a:extLst>
                          </p:cNvPr>
                          <p:cNvSpPr/>
                          <p:nvPr/>
                        </p:nvSpPr>
                        <p:spPr>
                          <a:xfrm>
                            <a:off x="3500699" y="2599742"/>
                            <a:ext cx="43438" cy="41210"/>
                          </a:xfrm>
                          <a:custGeom>
                            <a:avLst/>
                            <a:gdLst>
                              <a:gd name="connsiteX0" fmla="*/ 0 w 163463"/>
                              <a:gd name="connsiteY0" fmla="*/ 155078 h 155078"/>
                              <a:gd name="connsiteX1" fmla="*/ 62871 w 163463"/>
                              <a:gd name="connsiteY1" fmla="*/ 96400 h 155078"/>
                              <a:gd name="connsiteX2" fmla="*/ 134124 w 163463"/>
                              <a:gd name="connsiteY2" fmla="*/ 75443 h 155078"/>
                              <a:gd name="connsiteX3" fmla="*/ 163463 w 163463"/>
                              <a:gd name="connsiteY3" fmla="*/ 0 h 155078"/>
                            </a:gdLst>
                            <a:ahLst/>
                            <a:cxnLst>
                              <a:cxn ang="0">
                                <a:pos x="connsiteX0" y="connsiteY0"/>
                              </a:cxn>
                              <a:cxn ang="0">
                                <a:pos x="connsiteX1" y="connsiteY1"/>
                              </a:cxn>
                              <a:cxn ang="0">
                                <a:pos x="connsiteX2" y="connsiteY2"/>
                              </a:cxn>
                              <a:cxn ang="0">
                                <a:pos x="connsiteX3" y="connsiteY3"/>
                              </a:cxn>
                            </a:cxnLst>
                            <a:rect l="l" t="t" r="r" b="b"/>
                            <a:pathLst>
                              <a:path w="163463" h="155078">
                                <a:moveTo>
                                  <a:pt x="0" y="155078"/>
                                </a:moveTo>
                                <a:cubicBezTo>
                                  <a:pt x="20258" y="132375"/>
                                  <a:pt x="40517" y="109672"/>
                                  <a:pt x="62871" y="96400"/>
                                </a:cubicBezTo>
                                <a:cubicBezTo>
                                  <a:pt x="85225" y="83128"/>
                                  <a:pt x="117359" y="91509"/>
                                  <a:pt x="134124" y="75443"/>
                                </a:cubicBezTo>
                                <a:cubicBezTo>
                                  <a:pt x="150889" y="59377"/>
                                  <a:pt x="163463" y="0"/>
                                  <a:pt x="163463"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6" name="Freeform 915">
                            <a:extLst>
                              <a:ext uri="{FF2B5EF4-FFF2-40B4-BE49-F238E27FC236}">
                                <a16:creationId xmlns:a16="http://schemas.microsoft.com/office/drawing/2014/main" id="{1544DA67-4BCB-FD45-A0F3-900AAA734F3F}"/>
                              </a:ext>
                            </a:extLst>
                          </p:cNvPr>
                          <p:cNvSpPr/>
                          <p:nvPr/>
                        </p:nvSpPr>
                        <p:spPr>
                          <a:xfrm>
                            <a:off x="3399344" y="2627587"/>
                            <a:ext cx="24503" cy="27844"/>
                          </a:xfrm>
                          <a:custGeom>
                            <a:avLst/>
                            <a:gdLst>
                              <a:gd name="connsiteX0" fmla="*/ 92210 w 92210"/>
                              <a:gd name="connsiteY0" fmla="*/ 104783 h 104783"/>
                              <a:gd name="connsiteX1" fmla="*/ 58679 w 92210"/>
                              <a:gd name="connsiteY1" fmla="*/ 54487 h 104783"/>
                              <a:gd name="connsiteX2" fmla="*/ 0 w 92210"/>
                              <a:gd name="connsiteY2" fmla="*/ 0 h 104783"/>
                            </a:gdLst>
                            <a:ahLst/>
                            <a:cxnLst>
                              <a:cxn ang="0">
                                <a:pos x="connsiteX0" y="connsiteY0"/>
                              </a:cxn>
                              <a:cxn ang="0">
                                <a:pos x="connsiteX1" y="connsiteY1"/>
                              </a:cxn>
                              <a:cxn ang="0">
                                <a:pos x="connsiteX2" y="connsiteY2"/>
                              </a:cxn>
                            </a:cxnLst>
                            <a:rect l="l" t="t" r="r" b="b"/>
                            <a:pathLst>
                              <a:path w="92210" h="104783">
                                <a:moveTo>
                                  <a:pt x="92210" y="104783"/>
                                </a:moveTo>
                                <a:cubicBezTo>
                                  <a:pt x="83128" y="88367"/>
                                  <a:pt x="74047" y="71951"/>
                                  <a:pt x="58679" y="54487"/>
                                </a:cubicBezTo>
                                <a:cubicBezTo>
                                  <a:pt x="43311" y="37023"/>
                                  <a:pt x="21655" y="18511"/>
                                  <a:pt x="0"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7" name="Freeform 916">
                            <a:extLst>
                              <a:ext uri="{FF2B5EF4-FFF2-40B4-BE49-F238E27FC236}">
                                <a16:creationId xmlns:a16="http://schemas.microsoft.com/office/drawing/2014/main" id="{CC5CA03A-4E97-404F-9722-5C138CBEF6BB}"/>
                              </a:ext>
                            </a:extLst>
                          </p:cNvPr>
                          <p:cNvSpPr/>
                          <p:nvPr/>
                        </p:nvSpPr>
                        <p:spPr>
                          <a:xfrm>
                            <a:off x="3451692" y="2555192"/>
                            <a:ext cx="17821" cy="30072"/>
                          </a:xfrm>
                          <a:custGeom>
                            <a:avLst/>
                            <a:gdLst>
                              <a:gd name="connsiteX0" fmla="*/ 0 w 67062"/>
                              <a:gd name="connsiteY0" fmla="*/ 113164 h 113164"/>
                              <a:gd name="connsiteX1" fmla="*/ 33531 w 67062"/>
                              <a:gd name="connsiteY1" fmla="*/ 54486 h 113164"/>
                              <a:gd name="connsiteX2" fmla="*/ 67062 w 67062"/>
                              <a:gd name="connsiteY2" fmla="*/ 0 h 113164"/>
                            </a:gdLst>
                            <a:ahLst/>
                            <a:cxnLst>
                              <a:cxn ang="0">
                                <a:pos x="connsiteX0" y="connsiteY0"/>
                              </a:cxn>
                              <a:cxn ang="0">
                                <a:pos x="connsiteX1" y="connsiteY1"/>
                              </a:cxn>
                              <a:cxn ang="0">
                                <a:pos x="connsiteX2" y="connsiteY2"/>
                              </a:cxn>
                            </a:cxnLst>
                            <a:rect l="l" t="t" r="r" b="b"/>
                            <a:pathLst>
                              <a:path w="67062" h="113164">
                                <a:moveTo>
                                  <a:pt x="0" y="113164"/>
                                </a:moveTo>
                                <a:cubicBezTo>
                                  <a:pt x="11177" y="93255"/>
                                  <a:pt x="22354" y="73347"/>
                                  <a:pt x="33531" y="54486"/>
                                </a:cubicBezTo>
                                <a:cubicBezTo>
                                  <a:pt x="44708" y="35625"/>
                                  <a:pt x="67062" y="0"/>
                                  <a:pt x="67062" y="0"/>
                                </a:cubicBezTo>
                              </a:path>
                            </a:pathLst>
                          </a:custGeom>
                          <a:ln w="3175">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887" name="Oval 886">
                          <a:extLst>
                            <a:ext uri="{FF2B5EF4-FFF2-40B4-BE49-F238E27FC236}">
                              <a16:creationId xmlns:a16="http://schemas.microsoft.com/office/drawing/2014/main" id="{F699B146-71B7-A841-A375-FE3D04505367}"/>
                            </a:ext>
                          </a:extLst>
                        </p:cNvPr>
                        <p:cNvSpPr/>
                        <p:nvPr/>
                      </p:nvSpPr>
                      <p:spPr>
                        <a:xfrm>
                          <a:off x="2734016" y="2250543"/>
                          <a:ext cx="99410" cy="93459"/>
                        </a:xfrm>
                        <a:prstGeom prst="ellipse">
                          <a:avLst/>
                        </a:prstGeom>
                        <a:solidFill>
                          <a:schemeClr val="accent2">
                            <a:lumMod val="75000"/>
                          </a:schemeClr>
                        </a:solidFill>
                        <a:ln w="3175">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84" name="Oval 883">
                        <a:extLst>
                          <a:ext uri="{FF2B5EF4-FFF2-40B4-BE49-F238E27FC236}">
                            <a16:creationId xmlns:a16="http://schemas.microsoft.com/office/drawing/2014/main" id="{06FF47F8-C17F-DB4A-9D83-ACA75F3E87FC}"/>
                          </a:ext>
                        </a:extLst>
                      </p:cNvPr>
                      <p:cNvSpPr>
                        <a:spLocks noChangeAspect="1"/>
                      </p:cNvSpPr>
                      <p:nvPr/>
                    </p:nvSpPr>
                    <p:spPr>
                      <a:xfrm flipH="1">
                        <a:off x="4798168" y="3369283"/>
                        <a:ext cx="72000" cy="67690"/>
                      </a:xfrm>
                      <a:prstGeom prst="ellipse">
                        <a:avLst/>
                      </a:prstGeom>
                      <a:solidFill>
                        <a:schemeClr val="accent2">
                          <a:lumMod val="75000"/>
                        </a:schemeClr>
                      </a:solidFill>
                      <a:ln w="3175">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85" name="Oval 884">
                        <a:extLst>
                          <a:ext uri="{FF2B5EF4-FFF2-40B4-BE49-F238E27FC236}">
                            <a16:creationId xmlns:a16="http://schemas.microsoft.com/office/drawing/2014/main" id="{2F5D6685-85A0-C44E-9786-73DBDA56BDA1}"/>
                          </a:ext>
                        </a:extLst>
                      </p:cNvPr>
                      <p:cNvSpPr>
                        <a:spLocks noChangeAspect="1"/>
                      </p:cNvSpPr>
                      <p:nvPr/>
                    </p:nvSpPr>
                    <p:spPr>
                      <a:xfrm flipH="1">
                        <a:off x="5083918" y="3623198"/>
                        <a:ext cx="38292" cy="36000"/>
                      </a:xfrm>
                      <a:prstGeom prst="ellipse">
                        <a:avLst/>
                      </a:prstGeom>
                      <a:solidFill>
                        <a:schemeClr val="accent2">
                          <a:lumMod val="75000"/>
                        </a:schemeClr>
                      </a:solidFill>
                      <a:ln w="3175">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18" name="TextBox 917">
                      <a:extLst>
                        <a:ext uri="{FF2B5EF4-FFF2-40B4-BE49-F238E27FC236}">
                          <a16:creationId xmlns:a16="http://schemas.microsoft.com/office/drawing/2014/main" id="{0D703A60-A6D3-1642-A1EC-C7E0D0F7AA9C}"/>
                        </a:ext>
                      </a:extLst>
                    </p:cNvPr>
                    <p:cNvSpPr txBox="1"/>
                    <p:nvPr/>
                  </p:nvSpPr>
                  <p:spPr>
                    <a:xfrm>
                      <a:off x="618609" y="7589714"/>
                      <a:ext cx="856325"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human data</a:t>
                      </a:r>
                    </a:p>
                  </p:txBody>
                </p:sp>
                <p:sp>
                  <p:nvSpPr>
                    <p:cNvPr id="919" name="TextBox 918">
                      <a:extLst>
                        <a:ext uri="{FF2B5EF4-FFF2-40B4-BE49-F238E27FC236}">
                          <a16:creationId xmlns:a16="http://schemas.microsoft.com/office/drawing/2014/main" id="{BA5A4EEB-D98A-B74A-B2A7-A2F892273740}"/>
                        </a:ext>
                      </a:extLst>
                    </p:cNvPr>
                    <p:cNvSpPr txBox="1"/>
                    <p:nvPr/>
                  </p:nvSpPr>
                  <p:spPr>
                    <a:xfrm>
                      <a:off x="649867" y="7987681"/>
                      <a:ext cx="79380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hypothesis</a:t>
                      </a:r>
                    </a:p>
                  </p:txBody>
                </p:sp>
                <p:sp>
                  <p:nvSpPr>
                    <p:cNvPr id="920" name="TextBox 919">
                      <a:extLst>
                        <a:ext uri="{FF2B5EF4-FFF2-40B4-BE49-F238E27FC236}">
                          <a16:creationId xmlns:a16="http://schemas.microsoft.com/office/drawing/2014/main" id="{4A2A86CE-A1FB-E345-8528-88594C505540}"/>
                        </a:ext>
                      </a:extLst>
                    </p:cNvPr>
                    <p:cNvSpPr txBox="1"/>
                    <p:nvPr/>
                  </p:nvSpPr>
                  <p:spPr>
                    <a:xfrm>
                      <a:off x="1636702" y="7178139"/>
                      <a:ext cx="774571" cy="246221"/>
                    </a:xfrm>
                    <a:prstGeom prst="rect">
                      <a:avLst/>
                    </a:prstGeom>
                    <a:noFill/>
                  </p:spPr>
                  <p:txBody>
                    <a:bodyPr wrap="none" rtlCol="0">
                      <a:spAutoFit/>
                    </a:bodyPr>
                    <a:lstStyle/>
                    <a:p>
                      <a:r>
                        <a:rPr lang="en-US" sz="1000" b="1" dirty="0" err="1">
                          <a:latin typeface="Arial" panose="020B0604020202020204" pitchFamily="34" charset="0"/>
                          <a:cs typeface="Arial" panose="020B0604020202020204" pitchFamily="34" charset="0"/>
                        </a:rPr>
                        <a:t>BrMPanel</a:t>
                      </a:r>
                      <a:endParaRPr lang="en-US" sz="1000" b="1" dirty="0">
                        <a:latin typeface="Arial" panose="020B0604020202020204" pitchFamily="34" charset="0"/>
                        <a:cs typeface="Arial" panose="020B0604020202020204" pitchFamily="34" charset="0"/>
                      </a:endParaRPr>
                    </a:p>
                  </p:txBody>
                </p:sp>
                <p:cxnSp>
                  <p:nvCxnSpPr>
                    <p:cNvPr id="923" name="Straight Connector 270">
                      <a:extLst>
                        <a:ext uri="{FF2B5EF4-FFF2-40B4-BE49-F238E27FC236}">
                          <a16:creationId xmlns:a16="http://schemas.microsoft.com/office/drawing/2014/main" id="{A4E12BDB-1807-DB4E-B560-DA995CD76DE3}"/>
                        </a:ext>
                      </a:extLst>
                    </p:cNvPr>
                    <p:cNvCxnSpPr>
                      <a:cxnSpLocks/>
                    </p:cNvCxnSpPr>
                    <p:nvPr/>
                  </p:nvCxnSpPr>
                  <p:spPr bwMode="auto">
                    <a:xfrm>
                      <a:off x="1026343" y="7808641"/>
                      <a:ext cx="0" cy="216000"/>
                    </a:xfrm>
                    <a:prstGeom prst="line">
                      <a:avLst/>
                    </a:prstGeom>
                    <a:ln w="12700">
                      <a:solidFill>
                        <a:srgbClr val="000000"/>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924" name="TextBox 923">
                      <a:extLst>
                        <a:ext uri="{FF2B5EF4-FFF2-40B4-BE49-F238E27FC236}">
                          <a16:creationId xmlns:a16="http://schemas.microsoft.com/office/drawing/2014/main" id="{CA8CCE2B-6D47-2748-8168-2BD679B8513B}"/>
                        </a:ext>
                      </a:extLst>
                    </p:cNvPr>
                    <p:cNvSpPr txBox="1"/>
                    <p:nvPr/>
                  </p:nvSpPr>
                  <p:spPr>
                    <a:xfrm>
                      <a:off x="1440529" y="7750986"/>
                      <a:ext cx="44755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PDX</a:t>
                      </a:r>
                    </a:p>
                  </p:txBody>
                </p:sp>
                <p:grpSp>
                  <p:nvGrpSpPr>
                    <p:cNvPr id="1019" name="Group 1018">
                      <a:extLst>
                        <a:ext uri="{FF2B5EF4-FFF2-40B4-BE49-F238E27FC236}">
                          <a16:creationId xmlns:a16="http://schemas.microsoft.com/office/drawing/2014/main" id="{CDDB4883-4015-674E-8C03-B0A345B041CD}"/>
                        </a:ext>
                      </a:extLst>
                    </p:cNvPr>
                    <p:cNvGrpSpPr/>
                    <p:nvPr/>
                  </p:nvGrpSpPr>
                  <p:grpSpPr>
                    <a:xfrm>
                      <a:off x="1944286" y="7720553"/>
                      <a:ext cx="843748" cy="443292"/>
                      <a:chOff x="1840255" y="7713435"/>
                      <a:chExt cx="843748" cy="443292"/>
                    </a:xfrm>
                  </p:grpSpPr>
                  <p:grpSp>
                    <p:nvGrpSpPr>
                      <p:cNvPr id="925" name="Group 106">
                        <a:extLst>
                          <a:ext uri="{FF2B5EF4-FFF2-40B4-BE49-F238E27FC236}">
                            <a16:creationId xmlns:a16="http://schemas.microsoft.com/office/drawing/2014/main" id="{0DAE7D57-3812-4D46-97D6-B533CFC2DF6A}"/>
                          </a:ext>
                        </a:extLst>
                      </p:cNvPr>
                      <p:cNvGrpSpPr>
                        <a:grpSpLocks noChangeAspect="1"/>
                      </p:cNvGrpSpPr>
                      <p:nvPr/>
                    </p:nvGrpSpPr>
                    <p:grpSpPr>
                      <a:xfrm>
                        <a:off x="1840255" y="7713435"/>
                        <a:ext cx="423785" cy="244999"/>
                        <a:chOff x="2650337" y="1022496"/>
                        <a:chExt cx="516570" cy="243806"/>
                      </a:xfrm>
                    </p:grpSpPr>
                    <p:grpSp>
                      <p:nvGrpSpPr>
                        <p:cNvPr id="926" name="Group 107">
                          <a:extLst>
                            <a:ext uri="{FF2B5EF4-FFF2-40B4-BE49-F238E27FC236}">
                              <a16:creationId xmlns:a16="http://schemas.microsoft.com/office/drawing/2014/main" id="{76E596E5-6F16-944E-A9F1-EA6BFF49895B}"/>
                            </a:ext>
                          </a:extLst>
                        </p:cNvPr>
                        <p:cNvGrpSpPr/>
                        <p:nvPr/>
                      </p:nvGrpSpPr>
                      <p:grpSpPr>
                        <a:xfrm>
                          <a:off x="2710504" y="1084636"/>
                          <a:ext cx="384827" cy="170706"/>
                          <a:chOff x="3162660" y="1319273"/>
                          <a:chExt cx="384827" cy="170706"/>
                        </a:xfrm>
                      </p:grpSpPr>
                      <p:grpSp>
                        <p:nvGrpSpPr>
                          <p:cNvPr id="931" name="Group 397">
                            <a:extLst>
                              <a:ext uri="{FF2B5EF4-FFF2-40B4-BE49-F238E27FC236}">
                                <a16:creationId xmlns:a16="http://schemas.microsoft.com/office/drawing/2014/main" id="{D876B007-8D8F-9A44-9A1D-CEFA79C31CF5}"/>
                              </a:ext>
                            </a:extLst>
                          </p:cNvPr>
                          <p:cNvGrpSpPr/>
                          <p:nvPr/>
                        </p:nvGrpSpPr>
                        <p:grpSpPr>
                          <a:xfrm>
                            <a:off x="3183764" y="1376931"/>
                            <a:ext cx="67374" cy="48248"/>
                            <a:chOff x="882718" y="3421104"/>
                            <a:chExt cx="129916" cy="93038"/>
                          </a:xfrm>
                          <a:effectLst/>
                        </p:grpSpPr>
                        <p:sp>
                          <p:nvSpPr>
                            <p:cNvPr id="961" name="Oval 142">
                              <a:extLst>
                                <a:ext uri="{FF2B5EF4-FFF2-40B4-BE49-F238E27FC236}">
                                  <a16:creationId xmlns:a16="http://schemas.microsoft.com/office/drawing/2014/main" id="{9C96BF03-0C7E-1C49-88F0-7A6BA3FFA4A2}"/>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62" name="Oval 143">
                              <a:extLst>
                                <a:ext uri="{FF2B5EF4-FFF2-40B4-BE49-F238E27FC236}">
                                  <a16:creationId xmlns:a16="http://schemas.microsoft.com/office/drawing/2014/main" id="{084EEAB0-99EA-1044-9B17-5CAF670E2F98}"/>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32" name="Group 400">
                            <a:extLst>
                              <a:ext uri="{FF2B5EF4-FFF2-40B4-BE49-F238E27FC236}">
                                <a16:creationId xmlns:a16="http://schemas.microsoft.com/office/drawing/2014/main" id="{150F74A1-B0F0-0940-B24B-4624F48A057D}"/>
                              </a:ext>
                            </a:extLst>
                          </p:cNvPr>
                          <p:cNvGrpSpPr/>
                          <p:nvPr/>
                        </p:nvGrpSpPr>
                        <p:grpSpPr>
                          <a:xfrm>
                            <a:off x="3404689" y="1359651"/>
                            <a:ext cx="55728" cy="48248"/>
                            <a:chOff x="882718" y="3421104"/>
                            <a:chExt cx="107460" cy="93038"/>
                          </a:xfrm>
                          <a:effectLst/>
                        </p:grpSpPr>
                        <p:sp>
                          <p:nvSpPr>
                            <p:cNvPr id="959" name="Oval 140">
                              <a:extLst>
                                <a:ext uri="{FF2B5EF4-FFF2-40B4-BE49-F238E27FC236}">
                                  <a16:creationId xmlns:a16="http://schemas.microsoft.com/office/drawing/2014/main" id="{286547A3-85F6-A441-9166-B2CB567DC3D4}"/>
                                </a:ext>
                              </a:extLst>
                            </p:cNvPr>
                            <p:cNvSpPr/>
                            <p:nvPr/>
                          </p:nvSpPr>
                          <p:spPr>
                            <a:xfrm>
                              <a:off x="882718" y="3421104"/>
                              <a:ext cx="107460"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60" name="Oval 141">
                              <a:extLst>
                                <a:ext uri="{FF2B5EF4-FFF2-40B4-BE49-F238E27FC236}">
                                  <a16:creationId xmlns:a16="http://schemas.microsoft.com/office/drawing/2014/main" id="{9FD2A2FF-2858-314E-AF4B-62AF6F30BAE1}"/>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33" name="Group 405">
                            <a:extLst>
                              <a:ext uri="{FF2B5EF4-FFF2-40B4-BE49-F238E27FC236}">
                                <a16:creationId xmlns:a16="http://schemas.microsoft.com/office/drawing/2014/main" id="{A0902154-2143-0944-8019-0A2B97C965BD}"/>
                              </a:ext>
                            </a:extLst>
                          </p:cNvPr>
                          <p:cNvGrpSpPr/>
                          <p:nvPr/>
                        </p:nvGrpSpPr>
                        <p:grpSpPr>
                          <a:xfrm flipH="1">
                            <a:off x="3480113" y="1376931"/>
                            <a:ext cx="67374" cy="48248"/>
                            <a:chOff x="882718" y="3421104"/>
                            <a:chExt cx="129916" cy="93038"/>
                          </a:xfrm>
                          <a:effectLst/>
                        </p:grpSpPr>
                        <p:sp>
                          <p:nvSpPr>
                            <p:cNvPr id="957" name="Oval 138">
                              <a:extLst>
                                <a:ext uri="{FF2B5EF4-FFF2-40B4-BE49-F238E27FC236}">
                                  <a16:creationId xmlns:a16="http://schemas.microsoft.com/office/drawing/2014/main" id="{8EEA1758-AE97-484C-BDEA-E48C07A2222A}"/>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58" name="Oval 139">
                              <a:extLst>
                                <a:ext uri="{FF2B5EF4-FFF2-40B4-BE49-F238E27FC236}">
                                  <a16:creationId xmlns:a16="http://schemas.microsoft.com/office/drawing/2014/main" id="{7BEB72CD-B6A8-2545-98B1-A4E5DE87DF0A}"/>
                                </a:ext>
                              </a:extLst>
                            </p:cNvPr>
                            <p:cNvSpPr/>
                            <p:nvPr/>
                          </p:nvSpPr>
                          <p:spPr>
                            <a:xfrm>
                              <a:off x="897454"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34" name="Group 115">
                            <a:extLst>
                              <a:ext uri="{FF2B5EF4-FFF2-40B4-BE49-F238E27FC236}">
                                <a16:creationId xmlns:a16="http://schemas.microsoft.com/office/drawing/2014/main" id="{018D4DD1-E4F3-8B4A-9CE5-62D8AFB0E4D6}"/>
                              </a:ext>
                            </a:extLst>
                          </p:cNvPr>
                          <p:cNvGrpSpPr/>
                          <p:nvPr/>
                        </p:nvGrpSpPr>
                        <p:grpSpPr>
                          <a:xfrm>
                            <a:off x="3250828" y="1441731"/>
                            <a:ext cx="55728" cy="48248"/>
                            <a:chOff x="7931841" y="3333102"/>
                            <a:chExt cx="40082" cy="34702"/>
                          </a:xfrm>
                          <a:effectLst/>
                        </p:grpSpPr>
                        <p:sp>
                          <p:nvSpPr>
                            <p:cNvPr id="954" name="Oval 135">
                              <a:extLst>
                                <a:ext uri="{FF2B5EF4-FFF2-40B4-BE49-F238E27FC236}">
                                  <a16:creationId xmlns:a16="http://schemas.microsoft.com/office/drawing/2014/main" id="{64917B14-A311-7E41-A8BE-EE3FB84A063F}"/>
                                </a:ext>
                              </a:extLst>
                            </p:cNvPr>
                            <p:cNvSpPr/>
                            <p:nvPr/>
                          </p:nvSpPr>
                          <p:spPr>
                            <a:xfrm>
                              <a:off x="7940448" y="3344981"/>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55" name="Oval 136">
                              <a:extLst>
                                <a:ext uri="{FF2B5EF4-FFF2-40B4-BE49-F238E27FC236}">
                                  <a16:creationId xmlns:a16="http://schemas.microsoft.com/office/drawing/2014/main" id="{B34AA330-39D5-D64D-B9F4-2653A0A9F78F}"/>
                                </a:ext>
                              </a:extLst>
                            </p:cNvPr>
                            <p:cNvSpPr/>
                            <p:nvPr/>
                          </p:nvSpPr>
                          <p:spPr>
                            <a:xfrm rot="759650">
                              <a:off x="7931841" y="3333102"/>
                              <a:ext cx="40082" cy="34702"/>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56" name="Oval 137">
                              <a:extLst>
                                <a:ext uri="{FF2B5EF4-FFF2-40B4-BE49-F238E27FC236}">
                                  <a16:creationId xmlns:a16="http://schemas.microsoft.com/office/drawing/2014/main" id="{2A146C42-229B-E840-8416-103C129FAA75}"/>
                                </a:ext>
                              </a:extLst>
                            </p:cNvPr>
                            <p:cNvSpPr/>
                            <p:nvPr/>
                          </p:nvSpPr>
                          <p:spPr>
                            <a:xfrm flipH="1">
                              <a:off x="7940527" y="3342044"/>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35" name="Group 397">
                            <a:extLst>
                              <a:ext uri="{FF2B5EF4-FFF2-40B4-BE49-F238E27FC236}">
                                <a16:creationId xmlns:a16="http://schemas.microsoft.com/office/drawing/2014/main" id="{C218CB4B-D8D5-EC4F-B1DE-68E5E817E563}"/>
                              </a:ext>
                            </a:extLst>
                          </p:cNvPr>
                          <p:cNvGrpSpPr/>
                          <p:nvPr/>
                        </p:nvGrpSpPr>
                        <p:grpSpPr>
                          <a:xfrm>
                            <a:off x="3254217" y="1323162"/>
                            <a:ext cx="67374" cy="48248"/>
                            <a:chOff x="882718" y="3421104"/>
                            <a:chExt cx="129916" cy="93038"/>
                          </a:xfrm>
                          <a:effectLst/>
                        </p:grpSpPr>
                        <p:sp>
                          <p:nvSpPr>
                            <p:cNvPr id="952" name="Oval 133">
                              <a:extLst>
                                <a:ext uri="{FF2B5EF4-FFF2-40B4-BE49-F238E27FC236}">
                                  <a16:creationId xmlns:a16="http://schemas.microsoft.com/office/drawing/2014/main" id="{985110C5-9F83-E742-83E6-DF02F88DE13F}"/>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53" name="Oval 134">
                              <a:extLst>
                                <a:ext uri="{FF2B5EF4-FFF2-40B4-BE49-F238E27FC236}">
                                  <a16:creationId xmlns:a16="http://schemas.microsoft.com/office/drawing/2014/main" id="{078BBEEE-A84F-E84F-853C-357452AE0C23}"/>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36" name="Group 397">
                            <a:extLst>
                              <a:ext uri="{FF2B5EF4-FFF2-40B4-BE49-F238E27FC236}">
                                <a16:creationId xmlns:a16="http://schemas.microsoft.com/office/drawing/2014/main" id="{13075CA8-220C-0B44-8AB0-31461CEF843B}"/>
                              </a:ext>
                            </a:extLst>
                          </p:cNvPr>
                          <p:cNvGrpSpPr/>
                          <p:nvPr/>
                        </p:nvGrpSpPr>
                        <p:grpSpPr>
                          <a:xfrm>
                            <a:off x="3298475" y="1385571"/>
                            <a:ext cx="67374" cy="48248"/>
                            <a:chOff x="882718" y="3421104"/>
                            <a:chExt cx="129916" cy="93038"/>
                          </a:xfrm>
                          <a:effectLst/>
                        </p:grpSpPr>
                        <p:sp>
                          <p:nvSpPr>
                            <p:cNvPr id="950" name="Oval 131">
                              <a:extLst>
                                <a:ext uri="{FF2B5EF4-FFF2-40B4-BE49-F238E27FC236}">
                                  <a16:creationId xmlns:a16="http://schemas.microsoft.com/office/drawing/2014/main" id="{89EF912B-4B29-8741-8F91-5550560B438C}"/>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51" name="Oval 132">
                              <a:extLst>
                                <a:ext uri="{FF2B5EF4-FFF2-40B4-BE49-F238E27FC236}">
                                  <a16:creationId xmlns:a16="http://schemas.microsoft.com/office/drawing/2014/main" id="{B6452934-D878-6645-B2C4-273401550653}"/>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37" name="Group 397">
                            <a:extLst>
                              <a:ext uri="{FF2B5EF4-FFF2-40B4-BE49-F238E27FC236}">
                                <a16:creationId xmlns:a16="http://schemas.microsoft.com/office/drawing/2014/main" id="{5D2A2C35-AE4F-5F45-BA6A-B0E9330738D0}"/>
                              </a:ext>
                            </a:extLst>
                          </p:cNvPr>
                          <p:cNvGrpSpPr/>
                          <p:nvPr/>
                        </p:nvGrpSpPr>
                        <p:grpSpPr>
                          <a:xfrm>
                            <a:off x="3346059" y="1319273"/>
                            <a:ext cx="67374" cy="48248"/>
                            <a:chOff x="882718" y="3421104"/>
                            <a:chExt cx="129916" cy="93038"/>
                          </a:xfrm>
                          <a:effectLst/>
                        </p:grpSpPr>
                        <p:sp>
                          <p:nvSpPr>
                            <p:cNvPr id="948" name="Oval 129">
                              <a:extLst>
                                <a:ext uri="{FF2B5EF4-FFF2-40B4-BE49-F238E27FC236}">
                                  <a16:creationId xmlns:a16="http://schemas.microsoft.com/office/drawing/2014/main" id="{EF0850D8-B8FB-4942-84A0-EB3296E295A8}"/>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49" name="Oval 130">
                              <a:extLst>
                                <a:ext uri="{FF2B5EF4-FFF2-40B4-BE49-F238E27FC236}">
                                  <a16:creationId xmlns:a16="http://schemas.microsoft.com/office/drawing/2014/main" id="{76938F9C-15EC-B146-9479-92C95F4D9D9C}"/>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38" name="Group 397">
                            <a:extLst>
                              <a:ext uri="{FF2B5EF4-FFF2-40B4-BE49-F238E27FC236}">
                                <a16:creationId xmlns:a16="http://schemas.microsoft.com/office/drawing/2014/main" id="{C4DD57B1-008E-B34A-A4FE-74F1F65C995E}"/>
                              </a:ext>
                            </a:extLst>
                          </p:cNvPr>
                          <p:cNvGrpSpPr/>
                          <p:nvPr/>
                        </p:nvGrpSpPr>
                        <p:grpSpPr>
                          <a:xfrm>
                            <a:off x="3337315" y="1434123"/>
                            <a:ext cx="67374" cy="48248"/>
                            <a:chOff x="882718" y="3421104"/>
                            <a:chExt cx="129916" cy="93038"/>
                          </a:xfrm>
                          <a:effectLst/>
                        </p:grpSpPr>
                        <p:sp>
                          <p:nvSpPr>
                            <p:cNvPr id="946" name="Oval 127">
                              <a:extLst>
                                <a:ext uri="{FF2B5EF4-FFF2-40B4-BE49-F238E27FC236}">
                                  <a16:creationId xmlns:a16="http://schemas.microsoft.com/office/drawing/2014/main" id="{E6428089-03E5-4349-A9C9-D071305BA22C}"/>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47" name="Oval 128">
                              <a:extLst>
                                <a:ext uri="{FF2B5EF4-FFF2-40B4-BE49-F238E27FC236}">
                                  <a16:creationId xmlns:a16="http://schemas.microsoft.com/office/drawing/2014/main" id="{B9A73EC5-55E9-0946-BA86-58CBCC9FF977}"/>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39" name="Group 400">
                            <a:extLst>
                              <a:ext uri="{FF2B5EF4-FFF2-40B4-BE49-F238E27FC236}">
                                <a16:creationId xmlns:a16="http://schemas.microsoft.com/office/drawing/2014/main" id="{8359D364-6E2E-9D4E-A23E-DE44950948DE}"/>
                              </a:ext>
                            </a:extLst>
                          </p:cNvPr>
                          <p:cNvGrpSpPr/>
                          <p:nvPr/>
                        </p:nvGrpSpPr>
                        <p:grpSpPr>
                          <a:xfrm>
                            <a:off x="3423011" y="1412086"/>
                            <a:ext cx="55728" cy="48248"/>
                            <a:chOff x="882718" y="3421104"/>
                            <a:chExt cx="107460" cy="93038"/>
                          </a:xfrm>
                          <a:effectLst/>
                        </p:grpSpPr>
                        <p:sp>
                          <p:nvSpPr>
                            <p:cNvPr id="944" name="Oval 125">
                              <a:extLst>
                                <a:ext uri="{FF2B5EF4-FFF2-40B4-BE49-F238E27FC236}">
                                  <a16:creationId xmlns:a16="http://schemas.microsoft.com/office/drawing/2014/main" id="{292BB061-3510-BF44-885C-CBE1DD236071}"/>
                                </a:ext>
                              </a:extLst>
                            </p:cNvPr>
                            <p:cNvSpPr/>
                            <p:nvPr/>
                          </p:nvSpPr>
                          <p:spPr>
                            <a:xfrm>
                              <a:off x="882718" y="3421104"/>
                              <a:ext cx="107460"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45" name="Oval 126">
                              <a:extLst>
                                <a:ext uri="{FF2B5EF4-FFF2-40B4-BE49-F238E27FC236}">
                                  <a16:creationId xmlns:a16="http://schemas.microsoft.com/office/drawing/2014/main" id="{A6B5D2AA-D5F0-D444-BE02-232DE2DD7A05}"/>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40" name="Group 121">
                            <a:extLst>
                              <a:ext uri="{FF2B5EF4-FFF2-40B4-BE49-F238E27FC236}">
                                <a16:creationId xmlns:a16="http://schemas.microsoft.com/office/drawing/2014/main" id="{51ED7322-D645-1A48-A9C0-ADC2FE7AC97B}"/>
                              </a:ext>
                            </a:extLst>
                          </p:cNvPr>
                          <p:cNvGrpSpPr/>
                          <p:nvPr/>
                        </p:nvGrpSpPr>
                        <p:grpSpPr>
                          <a:xfrm>
                            <a:off x="3162660" y="1425889"/>
                            <a:ext cx="55728" cy="48248"/>
                            <a:chOff x="7931841" y="3333102"/>
                            <a:chExt cx="40082" cy="34702"/>
                          </a:xfrm>
                          <a:effectLst/>
                        </p:grpSpPr>
                        <p:sp>
                          <p:nvSpPr>
                            <p:cNvPr id="941" name="Oval 122">
                              <a:extLst>
                                <a:ext uri="{FF2B5EF4-FFF2-40B4-BE49-F238E27FC236}">
                                  <a16:creationId xmlns:a16="http://schemas.microsoft.com/office/drawing/2014/main" id="{2A96B3FA-DCF5-E94A-8FF6-61826DD9790D}"/>
                                </a:ext>
                              </a:extLst>
                            </p:cNvPr>
                            <p:cNvSpPr/>
                            <p:nvPr/>
                          </p:nvSpPr>
                          <p:spPr>
                            <a:xfrm>
                              <a:off x="7940448" y="3344981"/>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42" name="Oval 123">
                              <a:extLst>
                                <a:ext uri="{FF2B5EF4-FFF2-40B4-BE49-F238E27FC236}">
                                  <a16:creationId xmlns:a16="http://schemas.microsoft.com/office/drawing/2014/main" id="{A5283BDA-1CB2-284F-A757-077D7BD1E3D5}"/>
                                </a:ext>
                              </a:extLst>
                            </p:cNvPr>
                            <p:cNvSpPr/>
                            <p:nvPr/>
                          </p:nvSpPr>
                          <p:spPr>
                            <a:xfrm rot="759650">
                              <a:off x="7931841" y="3333102"/>
                              <a:ext cx="40082" cy="34702"/>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43" name="Oval 124">
                              <a:extLst>
                                <a:ext uri="{FF2B5EF4-FFF2-40B4-BE49-F238E27FC236}">
                                  <a16:creationId xmlns:a16="http://schemas.microsoft.com/office/drawing/2014/main" id="{23A9E22A-2E94-C944-BBE6-3014825B53EA}"/>
                                </a:ext>
                              </a:extLst>
                            </p:cNvPr>
                            <p:cNvSpPr/>
                            <p:nvPr/>
                          </p:nvSpPr>
                          <p:spPr>
                            <a:xfrm flipH="1">
                              <a:off x="7940527" y="3342044"/>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sp>
                      <p:nvSpPr>
                        <p:cNvPr id="927" name="Oval 108">
                          <a:extLst>
                            <a:ext uri="{FF2B5EF4-FFF2-40B4-BE49-F238E27FC236}">
                              <a16:creationId xmlns:a16="http://schemas.microsoft.com/office/drawing/2014/main" id="{C332CEA9-3112-C847-8CBA-77C166D7C6C8}"/>
                            </a:ext>
                          </a:extLst>
                        </p:cNvPr>
                        <p:cNvSpPr/>
                        <p:nvPr/>
                      </p:nvSpPr>
                      <p:spPr>
                        <a:xfrm rot="21333696">
                          <a:off x="2652887" y="1070486"/>
                          <a:ext cx="514020" cy="195816"/>
                        </a:xfrm>
                        <a:prstGeom prst="ellipse">
                          <a:avLst/>
                        </a:prstGeom>
                        <a:solidFill>
                          <a:srgbClr val="FF00FF">
                            <a:alpha val="37000"/>
                          </a:srgb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cxnSp>
                      <p:nvCxnSpPr>
                        <p:cNvPr id="928" name="Straight Connector 109">
                          <a:extLst>
                            <a:ext uri="{FF2B5EF4-FFF2-40B4-BE49-F238E27FC236}">
                              <a16:creationId xmlns:a16="http://schemas.microsoft.com/office/drawing/2014/main" id="{BC5E0762-E6BA-FD45-A04E-C1DFF1C74728}"/>
                            </a:ext>
                          </a:extLst>
                        </p:cNvPr>
                        <p:cNvCxnSpPr>
                          <a:stCxn id="930" idx="2"/>
                        </p:cNvCxnSpPr>
                        <p:nvPr/>
                      </p:nvCxnSpPr>
                      <p:spPr>
                        <a:xfrm flipH="1">
                          <a:off x="2650337" y="1122602"/>
                          <a:ext cx="1514" cy="7291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29" name="Straight Connector 110">
                          <a:extLst>
                            <a:ext uri="{FF2B5EF4-FFF2-40B4-BE49-F238E27FC236}">
                              <a16:creationId xmlns:a16="http://schemas.microsoft.com/office/drawing/2014/main" id="{1E20F644-32E5-1D40-8EE1-89990A32A983}"/>
                            </a:ext>
                          </a:extLst>
                        </p:cNvPr>
                        <p:cNvCxnSpPr/>
                        <p:nvPr/>
                      </p:nvCxnSpPr>
                      <p:spPr>
                        <a:xfrm flipH="1">
                          <a:off x="3164784" y="1082824"/>
                          <a:ext cx="918" cy="8399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30" name="Oval 111">
                          <a:extLst>
                            <a:ext uri="{FF2B5EF4-FFF2-40B4-BE49-F238E27FC236}">
                              <a16:creationId xmlns:a16="http://schemas.microsoft.com/office/drawing/2014/main" id="{C6CA219C-E7F1-A74D-950C-50DB77CAAEDD}"/>
                            </a:ext>
                          </a:extLst>
                        </p:cNvPr>
                        <p:cNvSpPr/>
                        <p:nvPr/>
                      </p:nvSpPr>
                      <p:spPr>
                        <a:xfrm rot="21333696">
                          <a:off x="2651080" y="1022496"/>
                          <a:ext cx="514020" cy="160434"/>
                        </a:xfrm>
                        <a:prstGeom prst="ellipse">
                          <a:avLst/>
                        </a:prstGeom>
                        <a:noFill/>
                        <a:ln>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sp>
                    <p:nvSpPr>
                      <p:cNvPr id="963" name="TextBox 962">
                        <a:extLst>
                          <a:ext uri="{FF2B5EF4-FFF2-40B4-BE49-F238E27FC236}">
                            <a16:creationId xmlns:a16="http://schemas.microsoft.com/office/drawing/2014/main" id="{0254CBDB-AD54-6841-B6B5-70DDB6A080EB}"/>
                          </a:ext>
                        </a:extLst>
                      </p:cNvPr>
                      <p:cNvSpPr txBox="1"/>
                      <p:nvPr/>
                    </p:nvSpPr>
                    <p:spPr>
                      <a:xfrm>
                        <a:off x="1960728" y="7910506"/>
                        <a:ext cx="723275" cy="246221"/>
                      </a:xfrm>
                      <a:prstGeom prst="rect">
                        <a:avLst/>
                      </a:prstGeom>
                      <a:noFill/>
                    </p:spPr>
                    <p:txBody>
                      <a:bodyPr wrap="none" rtlCol="0">
                        <a:spAutoFit/>
                      </a:bodyPr>
                      <a:lstStyle/>
                      <a:p>
                        <a:r>
                          <a:rPr lang="en-US" sz="1000" dirty="0">
                            <a:solidFill>
                              <a:schemeClr val="bg1">
                                <a:lumMod val="50000"/>
                              </a:schemeClr>
                            </a:solidFill>
                            <a:latin typeface="Arial" panose="020B0604020202020204" pitchFamily="34" charset="0"/>
                            <a:cs typeface="Arial" panose="020B0604020202020204" pitchFamily="34" charset="0"/>
                          </a:rPr>
                          <a:t>mutation*</a:t>
                        </a:r>
                      </a:p>
                    </p:txBody>
                  </p:sp>
                </p:grpSp>
                <p:grpSp>
                  <p:nvGrpSpPr>
                    <p:cNvPr id="1018" name="Group 1017">
                      <a:extLst>
                        <a:ext uri="{FF2B5EF4-FFF2-40B4-BE49-F238E27FC236}">
                          <a16:creationId xmlns:a16="http://schemas.microsoft.com/office/drawing/2014/main" id="{4F64BD0B-2B3D-CD48-99AF-FDDA7FF48EE5}"/>
                        </a:ext>
                      </a:extLst>
                    </p:cNvPr>
                    <p:cNvGrpSpPr/>
                    <p:nvPr/>
                  </p:nvGrpSpPr>
                  <p:grpSpPr>
                    <a:xfrm>
                      <a:off x="2606393" y="7406336"/>
                      <a:ext cx="423785" cy="559216"/>
                      <a:chOff x="2464258" y="7406336"/>
                      <a:chExt cx="423785" cy="559216"/>
                    </a:xfrm>
                  </p:grpSpPr>
                  <p:grpSp>
                    <p:nvGrpSpPr>
                      <p:cNvPr id="964" name="Group 106">
                        <a:extLst>
                          <a:ext uri="{FF2B5EF4-FFF2-40B4-BE49-F238E27FC236}">
                            <a16:creationId xmlns:a16="http://schemas.microsoft.com/office/drawing/2014/main" id="{C65E9798-06AE-DB48-ACA1-6B5DB193B24C}"/>
                          </a:ext>
                        </a:extLst>
                      </p:cNvPr>
                      <p:cNvGrpSpPr>
                        <a:grpSpLocks noChangeAspect="1"/>
                      </p:cNvGrpSpPr>
                      <p:nvPr/>
                    </p:nvGrpSpPr>
                    <p:grpSpPr>
                      <a:xfrm>
                        <a:off x="2464258" y="7720553"/>
                        <a:ext cx="423785" cy="244999"/>
                        <a:chOff x="2650337" y="1022496"/>
                        <a:chExt cx="516570" cy="243806"/>
                      </a:xfrm>
                    </p:grpSpPr>
                    <p:grpSp>
                      <p:nvGrpSpPr>
                        <p:cNvPr id="965" name="Group 107">
                          <a:extLst>
                            <a:ext uri="{FF2B5EF4-FFF2-40B4-BE49-F238E27FC236}">
                              <a16:creationId xmlns:a16="http://schemas.microsoft.com/office/drawing/2014/main" id="{629C66B4-96C8-0946-86C2-AE4528373848}"/>
                            </a:ext>
                          </a:extLst>
                        </p:cNvPr>
                        <p:cNvGrpSpPr/>
                        <p:nvPr/>
                      </p:nvGrpSpPr>
                      <p:grpSpPr>
                        <a:xfrm>
                          <a:off x="2710504" y="1084636"/>
                          <a:ext cx="384827" cy="170706"/>
                          <a:chOff x="3162660" y="1319273"/>
                          <a:chExt cx="384827" cy="170706"/>
                        </a:xfrm>
                      </p:grpSpPr>
                      <p:grpSp>
                        <p:nvGrpSpPr>
                          <p:cNvPr id="970" name="Group 397">
                            <a:extLst>
                              <a:ext uri="{FF2B5EF4-FFF2-40B4-BE49-F238E27FC236}">
                                <a16:creationId xmlns:a16="http://schemas.microsoft.com/office/drawing/2014/main" id="{4C1F1C40-61BF-CD4C-9C6F-BEEC033746F7}"/>
                              </a:ext>
                            </a:extLst>
                          </p:cNvPr>
                          <p:cNvGrpSpPr/>
                          <p:nvPr/>
                        </p:nvGrpSpPr>
                        <p:grpSpPr>
                          <a:xfrm>
                            <a:off x="3183764" y="1376931"/>
                            <a:ext cx="67374" cy="48248"/>
                            <a:chOff x="882718" y="3421104"/>
                            <a:chExt cx="129916" cy="93038"/>
                          </a:xfrm>
                          <a:effectLst/>
                        </p:grpSpPr>
                        <p:sp>
                          <p:nvSpPr>
                            <p:cNvPr id="1000" name="Oval 142">
                              <a:extLst>
                                <a:ext uri="{FF2B5EF4-FFF2-40B4-BE49-F238E27FC236}">
                                  <a16:creationId xmlns:a16="http://schemas.microsoft.com/office/drawing/2014/main" id="{E098D1A8-165F-8644-B579-6FA6FB9FFC5D}"/>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1001" name="Oval 143">
                              <a:extLst>
                                <a:ext uri="{FF2B5EF4-FFF2-40B4-BE49-F238E27FC236}">
                                  <a16:creationId xmlns:a16="http://schemas.microsoft.com/office/drawing/2014/main" id="{D9B6E421-6F9C-4A4F-BC94-8814DFB0B480}"/>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71" name="Group 400">
                            <a:extLst>
                              <a:ext uri="{FF2B5EF4-FFF2-40B4-BE49-F238E27FC236}">
                                <a16:creationId xmlns:a16="http://schemas.microsoft.com/office/drawing/2014/main" id="{0D081E22-4574-404D-80E5-BBA0F482E990}"/>
                              </a:ext>
                            </a:extLst>
                          </p:cNvPr>
                          <p:cNvGrpSpPr/>
                          <p:nvPr/>
                        </p:nvGrpSpPr>
                        <p:grpSpPr>
                          <a:xfrm>
                            <a:off x="3404689" y="1359651"/>
                            <a:ext cx="55728" cy="48248"/>
                            <a:chOff x="882718" y="3421104"/>
                            <a:chExt cx="107460" cy="93038"/>
                          </a:xfrm>
                          <a:effectLst/>
                        </p:grpSpPr>
                        <p:sp>
                          <p:nvSpPr>
                            <p:cNvPr id="998" name="Oval 140">
                              <a:extLst>
                                <a:ext uri="{FF2B5EF4-FFF2-40B4-BE49-F238E27FC236}">
                                  <a16:creationId xmlns:a16="http://schemas.microsoft.com/office/drawing/2014/main" id="{0F0EC8A1-E55F-0241-BFAB-4D23DDEC6BD7}"/>
                                </a:ext>
                              </a:extLst>
                            </p:cNvPr>
                            <p:cNvSpPr/>
                            <p:nvPr/>
                          </p:nvSpPr>
                          <p:spPr>
                            <a:xfrm>
                              <a:off x="882718" y="3421104"/>
                              <a:ext cx="107460"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99" name="Oval 141">
                              <a:extLst>
                                <a:ext uri="{FF2B5EF4-FFF2-40B4-BE49-F238E27FC236}">
                                  <a16:creationId xmlns:a16="http://schemas.microsoft.com/office/drawing/2014/main" id="{71A321D4-29EC-C142-9CC5-014A0B9D233F}"/>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72" name="Group 405">
                            <a:extLst>
                              <a:ext uri="{FF2B5EF4-FFF2-40B4-BE49-F238E27FC236}">
                                <a16:creationId xmlns:a16="http://schemas.microsoft.com/office/drawing/2014/main" id="{AAFA28E5-E490-F740-989A-CB51734BB1C2}"/>
                              </a:ext>
                            </a:extLst>
                          </p:cNvPr>
                          <p:cNvGrpSpPr/>
                          <p:nvPr/>
                        </p:nvGrpSpPr>
                        <p:grpSpPr>
                          <a:xfrm flipH="1">
                            <a:off x="3480113" y="1376931"/>
                            <a:ext cx="67374" cy="48248"/>
                            <a:chOff x="882718" y="3421104"/>
                            <a:chExt cx="129916" cy="93038"/>
                          </a:xfrm>
                          <a:effectLst/>
                        </p:grpSpPr>
                        <p:sp>
                          <p:nvSpPr>
                            <p:cNvPr id="996" name="Oval 138">
                              <a:extLst>
                                <a:ext uri="{FF2B5EF4-FFF2-40B4-BE49-F238E27FC236}">
                                  <a16:creationId xmlns:a16="http://schemas.microsoft.com/office/drawing/2014/main" id="{25C748ED-431E-0142-AE2F-F2E530CD8F04}"/>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97" name="Oval 139">
                              <a:extLst>
                                <a:ext uri="{FF2B5EF4-FFF2-40B4-BE49-F238E27FC236}">
                                  <a16:creationId xmlns:a16="http://schemas.microsoft.com/office/drawing/2014/main" id="{D5BE6F1B-D81A-9148-8AC5-C9C64463C965}"/>
                                </a:ext>
                              </a:extLst>
                            </p:cNvPr>
                            <p:cNvSpPr/>
                            <p:nvPr/>
                          </p:nvSpPr>
                          <p:spPr>
                            <a:xfrm>
                              <a:off x="897454"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73" name="Group 115">
                            <a:extLst>
                              <a:ext uri="{FF2B5EF4-FFF2-40B4-BE49-F238E27FC236}">
                                <a16:creationId xmlns:a16="http://schemas.microsoft.com/office/drawing/2014/main" id="{EF60BC05-CD10-A744-B346-9E96D34F2705}"/>
                              </a:ext>
                            </a:extLst>
                          </p:cNvPr>
                          <p:cNvGrpSpPr/>
                          <p:nvPr/>
                        </p:nvGrpSpPr>
                        <p:grpSpPr>
                          <a:xfrm>
                            <a:off x="3250828" y="1441731"/>
                            <a:ext cx="55728" cy="48248"/>
                            <a:chOff x="7931841" y="3333102"/>
                            <a:chExt cx="40082" cy="34702"/>
                          </a:xfrm>
                          <a:effectLst/>
                        </p:grpSpPr>
                        <p:sp>
                          <p:nvSpPr>
                            <p:cNvPr id="993" name="Oval 135">
                              <a:extLst>
                                <a:ext uri="{FF2B5EF4-FFF2-40B4-BE49-F238E27FC236}">
                                  <a16:creationId xmlns:a16="http://schemas.microsoft.com/office/drawing/2014/main" id="{27526A4A-B6C2-3640-86A9-F7850E374202}"/>
                                </a:ext>
                              </a:extLst>
                            </p:cNvPr>
                            <p:cNvSpPr/>
                            <p:nvPr/>
                          </p:nvSpPr>
                          <p:spPr>
                            <a:xfrm>
                              <a:off x="7940448" y="3344981"/>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94" name="Oval 136">
                              <a:extLst>
                                <a:ext uri="{FF2B5EF4-FFF2-40B4-BE49-F238E27FC236}">
                                  <a16:creationId xmlns:a16="http://schemas.microsoft.com/office/drawing/2014/main" id="{5ACA5AAA-26EA-9E46-9420-C782E322D7AD}"/>
                                </a:ext>
                              </a:extLst>
                            </p:cNvPr>
                            <p:cNvSpPr/>
                            <p:nvPr/>
                          </p:nvSpPr>
                          <p:spPr>
                            <a:xfrm rot="759650">
                              <a:off x="7931841" y="3333102"/>
                              <a:ext cx="40082" cy="34702"/>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95" name="Oval 137">
                              <a:extLst>
                                <a:ext uri="{FF2B5EF4-FFF2-40B4-BE49-F238E27FC236}">
                                  <a16:creationId xmlns:a16="http://schemas.microsoft.com/office/drawing/2014/main" id="{2FF57EC5-91AC-4948-8C03-1A85155EA9FC}"/>
                                </a:ext>
                              </a:extLst>
                            </p:cNvPr>
                            <p:cNvSpPr/>
                            <p:nvPr/>
                          </p:nvSpPr>
                          <p:spPr>
                            <a:xfrm flipH="1">
                              <a:off x="7940527" y="3342044"/>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74" name="Group 397">
                            <a:extLst>
                              <a:ext uri="{FF2B5EF4-FFF2-40B4-BE49-F238E27FC236}">
                                <a16:creationId xmlns:a16="http://schemas.microsoft.com/office/drawing/2014/main" id="{9342AA23-AF78-1C4F-A126-45AF799A95CE}"/>
                              </a:ext>
                            </a:extLst>
                          </p:cNvPr>
                          <p:cNvGrpSpPr/>
                          <p:nvPr/>
                        </p:nvGrpSpPr>
                        <p:grpSpPr>
                          <a:xfrm>
                            <a:off x="3254217" y="1323162"/>
                            <a:ext cx="67374" cy="48248"/>
                            <a:chOff x="882718" y="3421104"/>
                            <a:chExt cx="129916" cy="93038"/>
                          </a:xfrm>
                          <a:effectLst/>
                        </p:grpSpPr>
                        <p:sp>
                          <p:nvSpPr>
                            <p:cNvPr id="991" name="Oval 133">
                              <a:extLst>
                                <a:ext uri="{FF2B5EF4-FFF2-40B4-BE49-F238E27FC236}">
                                  <a16:creationId xmlns:a16="http://schemas.microsoft.com/office/drawing/2014/main" id="{9C9694CB-F245-D94D-8BB4-CB68B304CC1D}"/>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92" name="Oval 134">
                              <a:extLst>
                                <a:ext uri="{FF2B5EF4-FFF2-40B4-BE49-F238E27FC236}">
                                  <a16:creationId xmlns:a16="http://schemas.microsoft.com/office/drawing/2014/main" id="{C9EBB019-5720-FE49-A145-4B112EC8B66D}"/>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75" name="Group 397">
                            <a:extLst>
                              <a:ext uri="{FF2B5EF4-FFF2-40B4-BE49-F238E27FC236}">
                                <a16:creationId xmlns:a16="http://schemas.microsoft.com/office/drawing/2014/main" id="{CC1A4605-EF8F-DF4A-9837-8A18FE569176}"/>
                              </a:ext>
                            </a:extLst>
                          </p:cNvPr>
                          <p:cNvGrpSpPr/>
                          <p:nvPr/>
                        </p:nvGrpSpPr>
                        <p:grpSpPr>
                          <a:xfrm>
                            <a:off x="3298475" y="1385571"/>
                            <a:ext cx="67374" cy="48248"/>
                            <a:chOff x="882718" y="3421104"/>
                            <a:chExt cx="129916" cy="93038"/>
                          </a:xfrm>
                          <a:effectLst/>
                        </p:grpSpPr>
                        <p:sp>
                          <p:nvSpPr>
                            <p:cNvPr id="989" name="Oval 131">
                              <a:extLst>
                                <a:ext uri="{FF2B5EF4-FFF2-40B4-BE49-F238E27FC236}">
                                  <a16:creationId xmlns:a16="http://schemas.microsoft.com/office/drawing/2014/main" id="{87F39262-35CC-5241-951C-5F5015545454}"/>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90" name="Oval 132">
                              <a:extLst>
                                <a:ext uri="{FF2B5EF4-FFF2-40B4-BE49-F238E27FC236}">
                                  <a16:creationId xmlns:a16="http://schemas.microsoft.com/office/drawing/2014/main" id="{90925F3B-9C6E-D541-9DA3-2F6B1FD985BA}"/>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76" name="Group 397">
                            <a:extLst>
                              <a:ext uri="{FF2B5EF4-FFF2-40B4-BE49-F238E27FC236}">
                                <a16:creationId xmlns:a16="http://schemas.microsoft.com/office/drawing/2014/main" id="{8D21AAE1-40A4-794F-A8BE-D22E65DE5AC7}"/>
                              </a:ext>
                            </a:extLst>
                          </p:cNvPr>
                          <p:cNvGrpSpPr/>
                          <p:nvPr/>
                        </p:nvGrpSpPr>
                        <p:grpSpPr>
                          <a:xfrm>
                            <a:off x="3346059" y="1319273"/>
                            <a:ext cx="67374" cy="48248"/>
                            <a:chOff x="882718" y="3421104"/>
                            <a:chExt cx="129916" cy="93038"/>
                          </a:xfrm>
                          <a:effectLst/>
                        </p:grpSpPr>
                        <p:sp>
                          <p:nvSpPr>
                            <p:cNvPr id="987" name="Oval 129">
                              <a:extLst>
                                <a:ext uri="{FF2B5EF4-FFF2-40B4-BE49-F238E27FC236}">
                                  <a16:creationId xmlns:a16="http://schemas.microsoft.com/office/drawing/2014/main" id="{651BD4E1-91A4-9C4A-BB5D-E0004BC08DB7}"/>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88" name="Oval 130">
                              <a:extLst>
                                <a:ext uri="{FF2B5EF4-FFF2-40B4-BE49-F238E27FC236}">
                                  <a16:creationId xmlns:a16="http://schemas.microsoft.com/office/drawing/2014/main" id="{75F79380-A923-DB4B-A06B-56157DECC3E8}"/>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77" name="Group 397">
                            <a:extLst>
                              <a:ext uri="{FF2B5EF4-FFF2-40B4-BE49-F238E27FC236}">
                                <a16:creationId xmlns:a16="http://schemas.microsoft.com/office/drawing/2014/main" id="{0DEBE618-1A41-E14F-BCB0-D91693C7C0F7}"/>
                              </a:ext>
                            </a:extLst>
                          </p:cNvPr>
                          <p:cNvGrpSpPr/>
                          <p:nvPr/>
                        </p:nvGrpSpPr>
                        <p:grpSpPr>
                          <a:xfrm>
                            <a:off x="3337315" y="1434123"/>
                            <a:ext cx="67374" cy="48248"/>
                            <a:chOff x="882718" y="3421104"/>
                            <a:chExt cx="129916" cy="93038"/>
                          </a:xfrm>
                          <a:effectLst/>
                        </p:grpSpPr>
                        <p:sp>
                          <p:nvSpPr>
                            <p:cNvPr id="985" name="Oval 127">
                              <a:extLst>
                                <a:ext uri="{FF2B5EF4-FFF2-40B4-BE49-F238E27FC236}">
                                  <a16:creationId xmlns:a16="http://schemas.microsoft.com/office/drawing/2014/main" id="{46BB858F-1BCE-B743-8BD8-BC2C3806170F}"/>
                                </a:ext>
                              </a:extLst>
                            </p:cNvPr>
                            <p:cNvSpPr/>
                            <p:nvPr/>
                          </p:nvSpPr>
                          <p:spPr>
                            <a:xfrm>
                              <a:off x="882718" y="3421104"/>
                              <a:ext cx="129916"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86" name="Oval 128">
                              <a:extLst>
                                <a:ext uri="{FF2B5EF4-FFF2-40B4-BE49-F238E27FC236}">
                                  <a16:creationId xmlns:a16="http://schemas.microsoft.com/office/drawing/2014/main" id="{7F958D43-762C-F44A-866C-FC1236754468}"/>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78" name="Group 400">
                            <a:extLst>
                              <a:ext uri="{FF2B5EF4-FFF2-40B4-BE49-F238E27FC236}">
                                <a16:creationId xmlns:a16="http://schemas.microsoft.com/office/drawing/2014/main" id="{BD7C199D-38EC-B445-B0D4-A195411BEF5C}"/>
                              </a:ext>
                            </a:extLst>
                          </p:cNvPr>
                          <p:cNvGrpSpPr/>
                          <p:nvPr/>
                        </p:nvGrpSpPr>
                        <p:grpSpPr>
                          <a:xfrm>
                            <a:off x="3423011" y="1412086"/>
                            <a:ext cx="55728" cy="48248"/>
                            <a:chOff x="882718" y="3421104"/>
                            <a:chExt cx="107460" cy="93038"/>
                          </a:xfrm>
                          <a:effectLst/>
                        </p:grpSpPr>
                        <p:sp>
                          <p:nvSpPr>
                            <p:cNvPr id="983" name="Oval 125">
                              <a:extLst>
                                <a:ext uri="{FF2B5EF4-FFF2-40B4-BE49-F238E27FC236}">
                                  <a16:creationId xmlns:a16="http://schemas.microsoft.com/office/drawing/2014/main" id="{36C45294-F51D-3941-B352-958350E405A3}"/>
                                </a:ext>
                              </a:extLst>
                            </p:cNvPr>
                            <p:cNvSpPr/>
                            <p:nvPr/>
                          </p:nvSpPr>
                          <p:spPr>
                            <a:xfrm>
                              <a:off x="882718" y="3421104"/>
                              <a:ext cx="107460" cy="93038"/>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84" name="Oval 126">
                              <a:extLst>
                                <a:ext uri="{FF2B5EF4-FFF2-40B4-BE49-F238E27FC236}">
                                  <a16:creationId xmlns:a16="http://schemas.microsoft.com/office/drawing/2014/main" id="{3259F734-42E7-B345-B6DA-71D4916F2042}"/>
                                </a:ext>
                              </a:extLst>
                            </p:cNvPr>
                            <p:cNvSpPr/>
                            <p:nvPr/>
                          </p:nvSpPr>
                          <p:spPr>
                            <a:xfrm>
                              <a:off x="897455" y="3442527"/>
                              <a:ext cx="52026" cy="45719"/>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979" name="Group 121">
                            <a:extLst>
                              <a:ext uri="{FF2B5EF4-FFF2-40B4-BE49-F238E27FC236}">
                                <a16:creationId xmlns:a16="http://schemas.microsoft.com/office/drawing/2014/main" id="{D5787C32-E946-584A-A038-E223B02A7935}"/>
                              </a:ext>
                            </a:extLst>
                          </p:cNvPr>
                          <p:cNvGrpSpPr/>
                          <p:nvPr/>
                        </p:nvGrpSpPr>
                        <p:grpSpPr>
                          <a:xfrm>
                            <a:off x="3162660" y="1425889"/>
                            <a:ext cx="55728" cy="48248"/>
                            <a:chOff x="7931841" y="3333102"/>
                            <a:chExt cx="40082" cy="34702"/>
                          </a:xfrm>
                          <a:effectLst/>
                        </p:grpSpPr>
                        <p:sp>
                          <p:nvSpPr>
                            <p:cNvPr id="980" name="Oval 122">
                              <a:extLst>
                                <a:ext uri="{FF2B5EF4-FFF2-40B4-BE49-F238E27FC236}">
                                  <a16:creationId xmlns:a16="http://schemas.microsoft.com/office/drawing/2014/main" id="{754AB365-0A58-0040-8B6E-F22AE06C2541}"/>
                                </a:ext>
                              </a:extLst>
                            </p:cNvPr>
                            <p:cNvSpPr/>
                            <p:nvPr/>
                          </p:nvSpPr>
                          <p:spPr>
                            <a:xfrm>
                              <a:off x="7940448" y="3344981"/>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81" name="Oval 123">
                              <a:extLst>
                                <a:ext uri="{FF2B5EF4-FFF2-40B4-BE49-F238E27FC236}">
                                  <a16:creationId xmlns:a16="http://schemas.microsoft.com/office/drawing/2014/main" id="{9CB987BD-FF53-ED41-B564-767F47EBB879}"/>
                                </a:ext>
                              </a:extLst>
                            </p:cNvPr>
                            <p:cNvSpPr/>
                            <p:nvPr/>
                          </p:nvSpPr>
                          <p:spPr>
                            <a:xfrm rot="759650">
                              <a:off x="7931841" y="3333102"/>
                              <a:ext cx="40082" cy="34702"/>
                            </a:xfrm>
                            <a:prstGeom prst="ellipse">
                              <a:avLst/>
                            </a:prstGeom>
                            <a:solidFill>
                              <a:srgbClr val="80FF00"/>
                            </a:solidFill>
                            <a:ln w="63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sp>
                          <p:nvSpPr>
                            <p:cNvPr id="982" name="Oval 124">
                              <a:extLst>
                                <a:ext uri="{FF2B5EF4-FFF2-40B4-BE49-F238E27FC236}">
                                  <a16:creationId xmlns:a16="http://schemas.microsoft.com/office/drawing/2014/main" id="{DE643847-8B17-5149-B1B9-58AB5DB12AB7}"/>
                                </a:ext>
                              </a:extLst>
                            </p:cNvPr>
                            <p:cNvSpPr/>
                            <p:nvPr/>
                          </p:nvSpPr>
                          <p:spPr>
                            <a:xfrm flipH="1">
                              <a:off x="7940527" y="3342044"/>
                              <a:ext cx="19405" cy="17053"/>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sp>
                      <p:nvSpPr>
                        <p:cNvPr id="966" name="Oval 108">
                          <a:extLst>
                            <a:ext uri="{FF2B5EF4-FFF2-40B4-BE49-F238E27FC236}">
                              <a16:creationId xmlns:a16="http://schemas.microsoft.com/office/drawing/2014/main" id="{6CE983F5-2B9C-2E4A-95CF-9434B819C6BB}"/>
                            </a:ext>
                          </a:extLst>
                        </p:cNvPr>
                        <p:cNvSpPr/>
                        <p:nvPr/>
                      </p:nvSpPr>
                      <p:spPr>
                        <a:xfrm rot="21333696">
                          <a:off x="2652887" y="1070486"/>
                          <a:ext cx="514020" cy="195816"/>
                        </a:xfrm>
                        <a:prstGeom prst="ellipse">
                          <a:avLst/>
                        </a:prstGeom>
                        <a:solidFill>
                          <a:srgbClr val="FF00FF">
                            <a:alpha val="37000"/>
                          </a:srgb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cxnSp>
                      <p:nvCxnSpPr>
                        <p:cNvPr id="967" name="Straight Connector 109">
                          <a:extLst>
                            <a:ext uri="{FF2B5EF4-FFF2-40B4-BE49-F238E27FC236}">
                              <a16:creationId xmlns:a16="http://schemas.microsoft.com/office/drawing/2014/main" id="{3ADB50B6-525B-CC40-8038-0B57AA1CEED3}"/>
                            </a:ext>
                          </a:extLst>
                        </p:cNvPr>
                        <p:cNvCxnSpPr>
                          <a:stCxn id="969" idx="2"/>
                        </p:cNvCxnSpPr>
                        <p:nvPr/>
                      </p:nvCxnSpPr>
                      <p:spPr>
                        <a:xfrm flipH="1">
                          <a:off x="2650337" y="1122602"/>
                          <a:ext cx="1514" cy="72912"/>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8" name="Straight Connector 110">
                          <a:extLst>
                            <a:ext uri="{FF2B5EF4-FFF2-40B4-BE49-F238E27FC236}">
                              <a16:creationId xmlns:a16="http://schemas.microsoft.com/office/drawing/2014/main" id="{9377C91D-D932-6A44-AD00-6E14F0FDAA55}"/>
                            </a:ext>
                          </a:extLst>
                        </p:cNvPr>
                        <p:cNvCxnSpPr/>
                        <p:nvPr/>
                      </p:nvCxnSpPr>
                      <p:spPr>
                        <a:xfrm flipH="1">
                          <a:off x="3164784" y="1082824"/>
                          <a:ext cx="918" cy="83990"/>
                        </a:xfrm>
                        <a:prstGeom prst="line">
                          <a:avLst/>
                        </a:prstGeom>
                        <a:ln w="63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69" name="Oval 111">
                          <a:extLst>
                            <a:ext uri="{FF2B5EF4-FFF2-40B4-BE49-F238E27FC236}">
                              <a16:creationId xmlns:a16="http://schemas.microsoft.com/office/drawing/2014/main" id="{3356D2D1-0D95-0B4B-B63F-2C70917C641F}"/>
                            </a:ext>
                          </a:extLst>
                        </p:cNvPr>
                        <p:cNvSpPr/>
                        <p:nvPr/>
                      </p:nvSpPr>
                      <p:spPr>
                        <a:xfrm rot="21333696">
                          <a:off x="2651080" y="1022496"/>
                          <a:ext cx="514020" cy="160434"/>
                        </a:xfrm>
                        <a:prstGeom prst="ellipse">
                          <a:avLst/>
                        </a:prstGeom>
                        <a:noFill/>
                        <a:ln>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a:p>
                      </p:txBody>
                    </p:sp>
                  </p:grpSp>
                  <p:grpSp>
                    <p:nvGrpSpPr>
                      <p:cNvPr id="1016" name="Group 1015">
                        <a:extLst>
                          <a:ext uri="{FF2B5EF4-FFF2-40B4-BE49-F238E27FC236}">
                            <a16:creationId xmlns:a16="http://schemas.microsoft.com/office/drawing/2014/main" id="{DAC31EFA-A0D3-554B-9BC7-AD4DFA993E5D}"/>
                          </a:ext>
                        </a:extLst>
                      </p:cNvPr>
                      <p:cNvGrpSpPr>
                        <a:grpSpLocks noChangeAspect="1"/>
                      </p:cNvGrpSpPr>
                      <p:nvPr/>
                    </p:nvGrpSpPr>
                    <p:grpSpPr>
                      <a:xfrm rot="15779778">
                        <a:off x="2584139" y="7332633"/>
                        <a:ext cx="212593" cy="360000"/>
                        <a:chOff x="3927779" y="7712825"/>
                        <a:chExt cx="277273" cy="469529"/>
                      </a:xfrm>
                    </p:grpSpPr>
                    <p:grpSp>
                      <p:nvGrpSpPr>
                        <p:cNvPr id="1012" name="Group 1011">
                          <a:extLst>
                            <a:ext uri="{FF2B5EF4-FFF2-40B4-BE49-F238E27FC236}">
                              <a16:creationId xmlns:a16="http://schemas.microsoft.com/office/drawing/2014/main" id="{90404148-BABC-094B-9D18-01F2FFACE469}"/>
                            </a:ext>
                          </a:extLst>
                        </p:cNvPr>
                        <p:cNvGrpSpPr>
                          <a:grpSpLocks noChangeAspect="1"/>
                        </p:cNvGrpSpPr>
                        <p:nvPr/>
                      </p:nvGrpSpPr>
                      <p:grpSpPr>
                        <a:xfrm>
                          <a:off x="3938672" y="7712825"/>
                          <a:ext cx="266380" cy="396000"/>
                          <a:chOff x="4946589" y="1217903"/>
                          <a:chExt cx="397622" cy="591105"/>
                        </a:xfrm>
                      </p:grpSpPr>
                      <p:grpSp>
                        <p:nvGrpSpPr>
                          <p:cNvPr id="809" name="Group 808">
                            <a:extLst>
                              <a:ext uri="{FF2B5EF4-FFF2-40B4-BE49-F238E27FC236}">
                                <a16:creationId xmlns:a16="http://schemas.microsoft.com/office/drawing/2014/main" id="{C82EDF08-A821-8A45-BCA4-0EF39E24DB38}"/>
                              </a:ext>
                            </a:extLst>
                          </p:cNvPr>
                          <p:cNvGrpSpPr/>
                          <p:nvPr/>
                        </p:nvGrpSpPr>
                        <p:grpSpPr>
                          <a:xfrm rot="5828001">
                            <a:off x="5063467" y="1574082"/>
                            <a:ext cx="331961" cy="137892"/>
                            <a:chOff x="5828848" y="3663385"/>
                            <a:chExt cx="622221" cy="258809"/>
                          </a:xfrm>
                        </p:grpSpPr>
                        <p:sp>
                          <p:nvSpPr>
                            <p:cNvPr id="822" name="Freeform 821">
                              <a:extLst>
                                <a:ext uri="{FF2B5EF4-FFF2-40B4-BE49-F238E27FC236}">
                                  <a16:creationId xmlns:a16="http://schemas.microsoft.com/office/drawing/2014/main" id="{3CE05782-9591-F14A-95D3-BCF13551786A}"/>
                                </a:ext>
                              </a:extLst>
                            </p:cNvPr>
                            <p:cNvSpPr/>
                            <p:nvPr/>
                          </p:nvSpPr>
                          <p:spPr>
                            <a:xfrm rot="16200000">
                              <a:off x="5993174" y="3499059"/>
                              <a:ext cx="256003" cy="584655"/>
                            </a:xfrm>
                            <a:custGeom>
                              <a:avLst/>
                              <a:gdLst>
                                <a:gd name="connsiteX0" fmla="*/ 133603 w 293061"/>
                                <a:gd name="connsiteY0" fmla="*/ 2283 h 724842"/>
                                <a:gd name="connsiteX1" fmla="*/ 22478 w 293061"/>
                                <a:gd name="connsiteY1" fmla="*/ 56258 h 724842"/>
                                <a:gd name="connsiteX2" fmla="*/ 3428 w 293061"/>
                                <a:gd name="connsiteY2" fmla="*/ 256283 h 724842"/>
                                <a:gd name="connsiteX3" fmla="*/ 253 w 293061"/>
                                <a:gd name="connsiteY3" fmla="*/ 472183 h 724842"/>
                                <a:gd name="connsiteX4" fmla="*/ 3428 w 293061"/>
                                <a:gd name="connsiteY4" fmla="*/ 627758 h 724842"/>
                                <a:gd name="connsiteX5" fmla="*/ 28828 w 293061"/>
                                <a:gd name="connsiteY5" fmla="*/ 688083 h 724842"/>
                                <a:gd name="connsiteX6" fmla="*/ 98678 w 293061"/>
                                <a:gd name="connsiteY6" fmla="*/ 719833 h 724842"/>
                                <a:gd name="connsiteX7" fmla="*/ 200278 w 293061"/>
                                <a:gd name="connsiteY7" fmla="*/ 719833 h 724842"/>
                                <a:gd name="connsiteX8" fmla="*/ 279653 w 293061"/>
                                <a:gd name="connsiteY8" fmla="*/ 672208 h 724842"/>
                                <a:gd name="connsiteX9" fmla="*/ 292353 w 293061"/>
                                <a:gd name="connsiteY9" fmla="*/ 554733 h 724842"/>
                                <a:gd name="connsiteX10" fmla="*/ 289178 w 293061"/>
                                <a:gd name="connsiteY10" fmla="*/ 259458 h 724842"/>
                                <a:gd name="connsiteX11" fmla="*/ 289178 w 293061"/>
                                <a:gd name="connsiteY11" fmla="*/ 91183 h 724842"/>
                                <a:gd name="connsiteX12" fmla="*/ 235203 w 293061"/>
                                <a:gd name="connsiteY12" fmla="*/ 18158 h 724842"/>
                                <a:gd name="connsiteX13" fmla="*/ 133603 w 293061"/>
                                <a:gd name="connsiteY13" fmla="*/ 2283 h 724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3061" h="724842">
                                  <a:moveTo>
                                    <a:pt x="133603" y="2283"/>
                                  </a:moveTo>
                                  <a:cubicBezTo>
                                    <a:pt x="98149" y="8633"/>
                                    <a:pt x="44174" y="13925"/>
                                    <a:pt x="22478" y="56258"/>
                                  </a:cubicBezTo>
                                  <a:cubicBezTo>
                                    <a:pt x="782" y="98591"/>
                                    <a:pt x="7132" y="186962"/>
                                    <a:pt x="3428" y="256283"/>
                                  </a:cubicBezTo>
                                  <a:cubicBezTo>
                                    <a:pt x="-276" y="325604"/>
                                    <a:pt x="253" y="410271"/>
                                    <a:pt x="253" y="472183"/>
                                  </a:cubicBezTo>
                                  <a:cubicBezTo>
                                    <a:pt x="253" y="534095"/>
                                    <a:pt x="-1334" y="591775"/>
                                    <a:pt x="3428" y="627758"/>
                                  </a:cubicBezTo>
                                  <a:cubicBezTo>
                                    <a:pt x="8190" y="663741"/>
                                    <a:pt x="12953" y="672737"/>
                                    <a:pt x="28828" y="688083"/>
                                  </a:cubicBezTo>
                                  <a:cubicBezTo>
                                    <a:pt x="44703" y="703429"/>
                                    <a:pt x="70103" y="714541"/>
                                    <a:pt x="98678" y="719833"/>
                                  </a:cubicBezTo>
                                  <a:cubicBezTo>
                                    <a:pt x="127253" y="725125"/>
                                    <a:pt x="170115" y="727771"/>
                                    <a:pt x="200278" y="719833"/>
                                  </a:cubicBezTo>
                                  <a:cubicBezTo>
                                    <a:pt x="230441" y="711895"/>
                                    <a:pt x="264307" y="699725"/>
                                    <a:pt x="279653" y="672208"/>
                                  </a:cubicBezTo>
                                  <a:cubicBezTo>
                                    <a:pt x="294999" y="644691"/>
                                    <a:pt x="290765" y="623525"/>
                                    <a:pt x="292353" y="554733"/>
                                  </a:cubicBezTo>
                                  <a:cubicBezTo>
                                    <a:pt x="293941" y="485941"/>
                                    <a:pt x="289707" y="336716"/>
                                    <a:pt x="289178" y="259458"/>
                                  </a:cubicBezTo>
                                  <a:cubicBezTo>
                                    <a:pt x="288649" y="182200"/>
                                    <a:pt x="298174" y="131400"/>
                                    <a:pt x="289178" y="91183"/>
                                  </a:cubicBezTo>
                                  <a:cubicBezTo>
                                    <a:pt x="280182" y="50966"/>
                                    <a:pt x="260603" y="32975"/>
                                    <a:pt x="235203" y="18158"/>
                                  </a:cubicBezTo>
                                  <a:cubicBezTo>
                                    <a:pt x="209803" y="3341"/>
                                    <a:pt x="169057" y="-4067"/>
                                    <a:pt x="133603" y="2283"/>
                                  </a:cubicBezTo>
                                  <a:close/>
                                </a:path>
                              </a:pathLst>
                            </a:custGeom>
                            <a:solidFill>
                              <a:schemeClr val="bg1"/>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3" name="Freeform 822">
                              <a:extLst>
                                <a:ext uri="{FF2B5EF4-FFF2-40B4-BE49-F238E27FC236}">
                                  <a16:creationId xmlns:a16="http://schemas.microsoft.com/office/drawing/2014/main" id="{0714CD58-20D6-964D-87FA-242A33D85A00}"/>
                                </a:ext>
                              </a:extLst>
                            </p:cNvPr>
                            <p:cNvSpPr/>
                            <p:nvPr/>
                          </p:nvSpPr>
                          <p:spPr>
                            <a:xfrm>
                              <a:off x="6100215" y="3663950"/>
                              <a:ext cx="350854" cy="258244"/>
                            </a:xfrm>
                            <a:custGeom>
                              <a:avLst/>
                              <a:gdLst>
                                <a:gd name="connsiteX0" fmla="*/ 5310 w 350854"/>
                                <a:gd name="connsiteY0" fmla="*/ 6915 h 258809"/>
                                <a:gd name="connsiteX1" fmla="*/ 2135 w 350854"/>
                                <a:gd name="connsiteY1" fmla="*/ 86290 h 258809"/>
                                <a:gd name="connsiteX2" fmla="*/ 2135 w 350854"/>
                                <a:gd name="connsiteY2" fmla="*/ 152965 h 258809"/>
                                <a:gd name="connsiteX3" fmla="*/ 11660 w 350854"/>
                                <a:gd name="connsiteY3" fmla="*/ 232340 h 258809"/>
                                <a:gd name="connsiteX4" fmla="*/ 18010 w 350854"/>
                                <a:gd name="connsiteY4" fmla="*/ 254565 h 258809"/>
                                <a:gd name="connsiteX5" fmla="*/ 116435 w 350854"/>
                                <a:gd name="connsiteY5" fmla="*/ 257740 h 258809"/>
                                <a:gd name="connsiteX6" fmla="*/ 221210 w 350854"/>
                                <a:gd name="connsiteY6" fmla="*/ 257740 h 258809"/>
                                <a:gd name="connsiteX7" fmla="*/ 284710 w 350854"/>
                                <a:gd name="connsiteY7" fmla="*/ 245040 h 258809"/>
                                <a:gd name="connsiteX8" fmla="*/ 341860 w 350854"/>
                                <a:gd name="connsiteY8" fmla="*/ 175190 h 258809"/>
                                <a:gd name="connsiteX9" fmla="*/ 348210 w 350854"/>
                                <a:gd name="connsiteY9" fmla="*/ 92640 h 258809"/>
                                <a:gd name="connsiteX10" fmla="*/ 316460 w 350854"/>
                                <a:gd name="connsiteY10" fmla="*/ 32315 h 258809"/>
                                <a:gd name="connsiteX11" fmla="*/ 278360 w 350854"/>
                                <a:gd name="connsiteY11" fmla="*/ 10090 h 258809"/>
                                <a:gd name="connsiteX12" fmla="*/ 202160 w 350854"/>
                                <a:gd name="connsiteY12" fmla="*/ 565 h 258809"/>
                                <a:gd name="connsiteX13" fmla="*/ 62460 w 350854"/>
                                <a:gd name="connsiteY13" fmla="*/ 3740 h 258809"/>
                                <a:gd name="connsiteX14" fmla="*/ 5310 w 350854"/>
                                <a:gd name="connsiteY14" fmla="*/ 6915 h 25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854" h="258809">
                                  <a:moveTo>
                                    <a:pt x="5310" y="6915"/>
                                  </a:moveTo>
                                  <a:cubicBezTo>
                                    <a:pt x="-4744" y="20673"/>
                                    <a:pt x="2664" y="61948"/>
                                    <a:pt x="2135" y="86290"/>
                                  </a:cubicBezTo>
                                  <a:cubicBezTo>
                                    <a:pt x="1606" y="110632"/>
                                    <a:pt x="547" y="128623"/>
                                    <a:pt x="2135" y="152965"/>
                                  </a:cubicBezTo>
                                  <a:cubicBezTo>
                                    <a:pt x="3722" y="177307"/>
                                    <a:pt x="9014" y="215407"/>
                                    <a:pt x="11660" y="232340"/>
                                  </a:cubicBezTo>
                                  <a:cubicBezTo>
                                    <a:pt x="14306" y="249273"/>
                                    <a:pt x="548" y="250332"/>
                                    <a:pt x="18010" y="254565"/>
                                  </a:cubicBezTo>
                                  <a:cubicBezTo>
                                    <a:pt x="35472" y="258798"/>
                                    <a:pt x="82568" y="257211"/>
                                    <a:pt x="116435" y="257740"/>
                                  </a:cubicBezTo>
                                  <a:cubicBezTo>
                                    <a:pt x="150302" y="258269"/>
                                    <a:pt x="193164" y="259857"/>
                                    <a:pt x="221210" y="257740"/>
                                  </a:cubicBezTo>
                                  <a:cubicBezTo>
                                    <a:pt x="249256" y="255623"/>
                                    <a:pt x="264602" y="258798"/>
                                    <a:pt x="284710" y="245040"/>
                                  </a:cubicBezTo>
                                  <a:cubicBezTo>
                                    <a:pt x="304818" y="231282"/>
                                    <a:pt x="331277" y="200590"/>
                                    <a:pt x="341860" y="175190"/>
                                  </a:cubicBezTo>
                                  <a:cubicBezTo>
                                    <a:pt x="352443" y="149790"/>
                                    <a:pt x="352443" y="116452"/>
                                    <a:pt x="348210" y="92640"/>
                                  </a:cubicBezTo>
                                  <a:cubicBezTo>
                                    <a:pt x="343977" y="68828"/>
                                    <a:pt x="328102" y="46073"/>
                                    <a:pt x="316460" y="32315"/>
                                  </a:cubicBezTo>
                                  <a:cubicBezTo>
                                    <a:pt x="304818" y="18557"/>
                                    <a:pt x="297410" y="15382"/>
                                    <a:pt x="278360" y="10090"/>
                                  </a:cubicBezTo>
                                  <a:cubicBezTo>
                                    <a:pt x="259310" y="4798"/>
                                    <a:pt x="238143" y="1623"/>
                                    <a:pt x="202160" y="565"/>
                                  </a:cubicBezTo>
                                  <a:lnTo>
                                    <a:pt x="62460" y="3740"/>
                                  </a:lnTo>
                                  <a:cubicBezTo>
                                    <a:pt x="31239" y="4269"/>
                                    <a:pt x="15364" y="-6843"/>
                                    <a:pt x="5310" y="6915"/>
                                  </a:cubicBezTo>
                                  <a:close/>
                                </a:path>
                              </a:pathLst>
                            </a:custGeom>
                            <a:solidFill>
                              <a:srgbClr val="00B05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10" name="Group 809">
                            <a:extLst>
                              <a:ext uri="{FF2B5EF4-FFF2-40B4-BE49-F238E27FC236}">
                                <a16:creationId xmlns:a16="http://schemas.microsoft.com/office/drawing/2014/main" id="{15367FBB-8716-A045-A755-0BCBD8677877}"/>
                              </a:ext>
                            </a:extLst>
                          </p:cNvPr>
                          <p:cNvGrpSpPr/>
                          <p:nvPr/>
                        </p:nvGrpSpPr>
                        <p:grpSpPr>
                          <a:xfrm rot="2402559">
                            <a:off x="5003473" y="1217903"/>
                            <a:ext cx="331516" cy="138077"/>
                            <a:chOff x="5828848" y="3663385"/>
                            <a:chExt cx="622221" cy="258809"/>
                          </a:xfrm>
                        </p:grpSpPr>
                        <p:sp>
                          <p:nvSpPr>
                            <p:cNvPr id="820" name="Freeform 819">
                              <a:extLst>
                                <a:ext uri="{FF2B5EF4-FFF2-40B4-BE49-F238E27FC236}">
                                  <a16:creationId xmlns:a16="http://schemas.microsoft.com/office/drawing/2014/main" id="{41B95A67-8CF7-A944-AC1E-77196F066AB1}"/>
                                </a:ext>
                              </a:extLst>
                            </p:cNvPr>
                            <p:cNvSpPr/>
                            <p:nvPr/>
                          </p:nvSpPr>
                          <p:spPr>
                            <a:xfrm rot="16200000">
                              <a:off x="5993174" y="3499059"/>
                              <a:ext cx="256003" cy="584655"/>
                            </a:xfrm>
                            <a:custGeom>
                              <a:avLst/>
                              <a:gdLst>
                                <a:gd name="connsiteX0" fmla="*/ 133603 w 293061"/>
                                <a:gd name="connsiteY0" fmla="*/ 2283 h 724842"/>
                                <a:gd name="connsiteX1" fmla="*/ 22478 w 293061"/>
                                <a:gd name="connsiteY1" fmla="*/ 56258 h 724842"/>
                                <a:gd name="connsiteX2" fmla="*/ 3428 w 293061"/>
                                <a:gd name="connsiteY2" fmla="*/ 256283 h 724842"/>
                                <a:gd name="connsiteX3" fmla="*/ 253 w 293061"/>
                                <a:gd name="connsiteY3" fmla="*/ 472183 h 724842"/>
                                <a:gd name="connsiteX4" fmla="*/ 3428 w 293061"/>
                                <a:gd name="connsiteY4" fmla="*/ 627758 h 724842"/>
                                <a:gd name="connsiteX5" fmla="*/ 28828 w 293061"/>
                                <a:gd name="connsiteY5" fmla="*/ 688083 h 724842"/>
                                <a:gd name="connsiteX6" fmla="*/ 98678 w 293061"/>
                                <a:gd name="connsiteY6" fmla="*/ 719833 h 724842"/>
                                <a:gd name="connsiteX7" fmla="*/ 200278 w 293061"/>
                                <a:gd name="connsiteY7" fmla="*/ 719833 h 724842"/>
                                <a:gd name="connsiteX8" fmla="*/ 279653 w 293061"/>
                                <a:gd name="connsiteY8" fmla="*/ 672208 h 724842"/>
                                <a:gd name="connsiteX9" fmla="*/ 292353 w 293061"/>
                                <a:gd name="connsiteY9" fmla="*/ 554733 h 724842"/>
                                <a:gd name="connsiteX10" fmla="*/ 289178 w 293061"/>
                                <a:gd name="connsiteY10" fmla="*/ 259458 h 724842"/>
                                <a:gd name="connsiteX11" fmla="*/ 289178 w 293061"/>
                                <a:gd name="connsiteY11" fmla="*/ 91183 h 724842"/>
                                <a:gd name="connsiteX12" fmla="*/ 235203 w 293061"/>
                                <a:gd name="connsiteY12" fmla="*/ 18158 h 724842"/>
                                <a:gd name="connsiteX13" fmla="*/ 133603 w 293061"/>
                                <a:gd name="connsiteY13" fmla="*/ 2283 h 724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3061" h="724842">
                                  <a:moveTo>
                                    <a:pt x="133603" y="2283"/>
                                  </a:moveTo>
                                  <a:cubicBezTo>
                                    <a:pt x="98149" y="8633"/>
                                    <a:pt x="44174" y="13925"/>
                                    <a:pt x="22478" y="56258"/>
                                  </a:cubicBezTo>
                                  <a:cubicBezTo>
                                    <a:pt x="782" y="98591"/>
                                    <a:pt x="7132" y="186962"/>
                                    <a:pt x="3428" y="256283"/>
                                  </a:cubicBezTo>
                                  <a:cubicBezTo>
                                    <a:pt x="-276" y="325604"/>
                                    <a:pt x="253" y="410271"/>
                                    <a:pt x="253" y="472183"/>
                                  </a:cubicBezTo>
                                  <a:cubicBezTo>
                                    <a:pt x="253" y="534095"/>
                                    <a:pt x="-1334" y="591775"/>
                                    <a:pt x="3428" y="627758"/>
                                  </a:cubicBezTo>
                                  <a:cubicBezTo>
                                    <a:pt x="8190" y="663741"/>
                                    <a:pt x="12953" y="672737"/>
                                    <a:pt x="28828" y="688083"/>
                                  </a:cubicBezTo>
                                  <a:cubicBezTo>
                                    <a:pt x="44703" y="703429"/>
                                    <a:pt x="70103" y="714541"/>
                                    <a:pt x="98678" y="719833"/>
                                  </a:cubicBezTo>
                                  <a:cubicBezTo>
                                    <a:pt x="127253" y="725125"/>
                                    <a:pt x="170115" y="727771"/>
                                    <a:pt x="200278" y="719833"/>
                                  </a:cubicBezTo>
                                  <a:cubicBezTo>
                                    <a:pt x="230441" y="711895"/>
                                    <a:pt x="264307" y="699725"/>
                                    <a:pt x="279653" y="672208"/>
                                  </a:cubicBezTo>
                                  <a:cubicBezTo>
                                    <a:pt x="294999" y="644691"/>
                                    <a:pt x="290765" y="623525"/>
                                    <a:pt x="292353" y="554733"/>
                                  </a:cubicBezTo>
                                  <a:cubicBezTo>
                                    <a:pt x="293941" y="485941"/>
                                    <a:pt x="289707" y="336716"/>
                                    <a:pt x="289178" y="259458"/>
                                  </a:cubicBezTo>
                                  <a:cubicBezTo>
                                    <a:pt x="288649" y="182200"/>
                                    <a:pt x="298174" y="131400"/>
                                    <a:pt x="289178" y="91183"/>
                                  </a:cubicBezTo>
                                  <a:cubicBezTo>
                                    <a:pt x="280182" y="50966"/>
                                    <a:pt x="260603" y="32975"/>
                                    <a:pt x="235203" y="18158"/>
                                  </a:cubicBezTo>
                                  <a:cubicBezTo>
                                    <a:pt x="209803" y="3341"/>
                                    <a:pt x="169057" y="-4067"/>
                                    <a:pt x="133603" y="2283"/>
                                  </a:cubicBezTo>
                                  <a:close/>
                                </a:path>
                              </a:pathLst>
                            </a:custGeom>
                            <a:solidFill>
                              <a:schemeClr val="bg1"/>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21" name="Freeform 820">
                              <a:extLst>
                                <a:ext uri="{FF2B5EF4-FFF2-40B4-BE49-F238E27FC236}">
                                  <a16:creationId xmlns:a16="http://schemas.microsoft.com/office/drawing/2014/main" id="{054E769E-1F73-7140-8281-875651D604BC}"/>
                                </a:ext>
                              </a:extLst>
                            </p:cNvPr>
                            <p:cNvSpPr/>
                            <p:nvPr/>
                          </p:nvSpPr>
                          <p:spPr>
                            <a:xfrm>
                              <a:off x="6100215" y="3663950"/>
                              <a:ext cx="350854" cy="258244"/>
                            </a:xfrm>
                            <a:custGeom>
                              <a:avLst/>
                              <a:gdLst>
                                <a:gd name="connsiteX0" fmla="*/ 5310 w 350854"/>
                                <a:gd name="connsiteY0" fmla="*/ 6915 h 258809"/>
                                <a:gd name="connsiteX1" fmla="*/ 2135 w 350854"/>
                                <a:gd name="connsiteY1" fmla="*/ 86290 h 258809"/>
                                <a:gd name="connsiteX2" fmla="*/ 2135 w 350854"/>
                                <a:gd name="connsiteY2" fmla="*/ 152965 h 258809"/>
                                <a:gd name="connsiteX3" fmla="*/ 11660 w 350854"/>
                                <a:gd name="connsiteY3" fmla="*/ 232340 h 258809"/>
                                <a:gd name="connsiteX4" fmla="*/ 18010 w 350854"/>
                                <a:gd name="connsiteY4" fmla="*/ 254565 h 258809"/>
                                <a:gd name="connsiteX5" fmla="*/ 116435 w 350854"/>
                                <a:gd name="connsiteY5" fmla="*/ 257740 h 258809"/>
                                <a:gd name="connsiteX6" fmla="*/ 221210 w 350854"/>
                                <a:gd name="connsiteY6" fmla="*/ 257740 h 258809"/>
                                <a:gd name="connsiteX7" fmla="*/ 284710 w 350854"/>
                                <a:gd name="connsiteY7" fmla="*/ 245040 h 258809"/>
                                <a:gd name="connsiteX8" fmla="*/ 341860 w 350854"/>
                                <a:gd name="connsiteY8" fmla="*/ 175190 h 258809"/>
                                <a:gd name="connsiteX9" fmla="*/ 348210 w 350854"/>
                                <a:gd name="connsiteY9" fmla="*/ 92640 h 258809"/>
                                <a:gd name="connsiteX10" fmla="*/ 316460 w 350854"/>
                                <a:gd name="connsiteY10" fmla="*/ 32315 h 258809"/>
                                <a:gd name="connsiteX11" fmla="*/ 278360 w 350854"/>
                                <a:gd name="connsiteY11" fmla="*/ 10090 h 258809"/>
                                <a:gd name="connsiteX12" fmla="*/ 202160 w 350854"/>
                                <a:gd name="connsiteY12" fmla="*/ 565 h 258809"/>
                                <a:gd name="connsiteX13" fmla="*/ 62460 w 350854"/>
                                <a:gd name="connsiteY13" fmla="*/ 3740 h 258809"/>
                                <a:gd name="connsiteX14" fmla="*/ 5310 w 350854"/>
                                <a:gd name="connsiteY14" fmla="*/ 6915 h 25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854" h="258809">
                                  <a:moveTo>
                                    <a:pt x="5310" y="6915"/>
                                  </a:moveTo>
                                  <a:cubicBezTo>
                                    <a:pt x="-4744" y="20673"/>
                                    <a:pt x="2664" y="61948"/>
                                    <a:pt x="2135" y="86290"/>
                                  </a:cubicBezTo>
                                  <a:cubicBezTo>
                                    <a:pt x="1606" y="110632"/>
                                    <a:pt x="547" y="128623"/>
                                    <a:pt x="2135" y="152965"/>
                                  </a:cubicBezTo>
                                  <a:cubicBezTo>
                                    <a:pt x="3722" y="177307"/>
                                    <a:pt x="9014" y="215407"/>
                                    <a:pt x="11660" y="232340"/>
                                  </a:cubicBezTo>
                                  <a:cubicBezTo>
                                    <a:pt x="14306" y="249273"/>
                                    <a:pt x="548" y="250332"/>
                                    <a:pt x="18010" y="254565"/>
                                  </a:cubicBezTo>
                                  <a:cubicBezTo>
                                    <a:pt x="35472" y="258798"/>
                                    <a:pt x="82568" y="257211"/>
                                    <a:pt x="116435" y="257740"/>
                                  </a:cubicBezTo>
                                  <a:cubicBezTo>
                                    <a:pt x="150302" y="258269"/>
                                    <a:pt x="193164" y="259857"/>
                                    <a:pt x="221210" y="257740"/>
                                  </a:cubicBezTo>
                                  <a:cubicBezTo>
                                    <a:pt x="249256" y="255623"/>
                                    <a:pt x="264602" y="258798"/>
                                    <a:pt x="284710" y="245040"/>
                                  </a:cubicBezTo>
                                  <a:cubicBezTo>
                                    <a:pt x="304818" y="231282"/>
                                    <a:pt x="331277" y="200590"/>
                                    <a:pt x="341860" y="175190"/>
                                  </a:cubicBezTo>
                                  <a:cubicBezTo>
                                    <a:pt x="352443" y="149790"/>
                                    <a:pt x="352443" y="116452"/>
                                    <a:pt x="348210" y="92640"/>
                                  </a:cubicBezTo>
                                  <a:cubicBezTo>
                                    <a:pt x="343977" y="68828"/>
                                    <a:pt x="328102" y="46073"/>
                                    <a:pt x="316460" y="32315"/>
                                  </a:cubicBezTo>
                                  <a:cubicBezTo>
                                    <a:pt x="304818" y="18557"/>
                                    <a:pt x="297410" y="15382"/>
                                    <a:pt x="278360" y="10090"/>
                                  </a:cubicBezTo>
                                  <a:cubicBezTo>
                                    <a:pt x="259310" y="4798"/>
                                    <a:pt x="238143" y="1623"/>
                                    <a:pt x="202160" y="565"/>
                                  </a:cubicBezTo>
                                  <a:lnTo>
                                    <a:pt x="62460" y="3740"/>
                                  </a:lnTo>
                                  <a:cubicBezTo>
                                    <a:pt x="31239" y="4269"/>
                                    <a:pt x="15364" y="-6843"/>
                                    <a:pt x="5310" y="6915"/>
                                  </a:cubicBezTo>
                                  <a:close/>
                                </a:path>
                              </a:pathLst>
                            </a:custGeom>
                            <a:solidFill>
                              <a:srgbClr val="3366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11" name="Group 810">
                            <a:extLst>
                              <a:ext uri="{FF2B5EF4-FFF2-40B4-BE49-F238E27FC236}">
                                <a16:creationId xmlns:a16="http://schemas.microsoft.com/office/drawing/2014/main" id="{E74E1FE0-CC8C-2F45-A258-6E7033F308F7}"/>
                              </a:ext>
                            </a:extLst>
                          </p:cNvPr>
                          <p:cNvGrpSpPr/>
                          <p:nvPr/>
                        </p:nvGrpSpPr>
                        <p:grpSpPr>
                          <a:xfrm rot="20278843">
                            <a:off x="5012695" y="1470916"/>
                            <a:ext cx="331516" cy="138077"/>
                            <a:chOff x="5828848" y="3663385"/>
                            <a:chExt cx="622221" cy="258809"/>
                          </a:xfrm>
                        </p:grpSpPr>
                        <p:sp>
                          <p:nvSpPr>
                            <p:cNvPr id="818" name="Freeform 817">
                              <a:extLst>
                                <a:ext uri="{FF2B5EF4-FFF2-40B4-BE49-F238E27FC236}">
                                  <a16:creationId xmlns:a16="http://schemas.microsoft.com/office/drawing/2014/main" id="{C39685D4-03EB-E54F-B35F-E6EEA8F13C5D}"/>
                                </a:ext>
                              </a:extLst>
                            </p:cNvPr>
                            <p:cNvSpPr/>
                            <p:nvPr/>
                          </p:nvSpPr>
                          <p:spPr>
                            <a:xfrm rot="16200000">
                              <a:off x="5993174" y="3499059"/>
                              <a:ext cx="256003" cy="584655"/>
                            </a:xfrm>
                            <a:custGeom>
                              <a:avLst/>
                              <a:gdLst>
                                <a:gd name="connsiteX0" fmla="*/ 133603 w 293061"/>
                                <a:gd name="connsiteY0" fmla="*/ 2283 h 724842"/>
                                <a:gd name="connsiteX1" fmla="*/ 22478 w 293061"/>
                                <a:gd name="connsiteY1" fmla="*/ 56258 h 724842"/>
                                <a:gd name="connsiteX2" fmla="*/ 3428 w 293061"/>
                                <a:gd name="connsiteY2" fmla="*/ 256283 h 724842"/>
                                <a:gd name="connsiteX3" fmla="*/ 253 w 293061"/>
                                <a:gd name="connsiteY3" fmla="*/ 472183 h 724842"/>
                                <a:gd name="connsiteX4" fmla="*/ 3428 w 293061"/>
                                <a:gd name="connsiteY4" fmla="*/ 627758 h 724842"/>
                                <a:gd name="connsiteX5" fmla="*/ 28828 w 293061"/>
                                <a:gd name="connsiteY5" fmla="*/ 688083 h 724842"/>
                                <a:gd name="connsiteX6" fmla="*/ 98678 w 293061"/>
                                <a:gd name="connsiteY6" fmla="*/ 719833 h 724842"/>
                                <a:gd name="connsiteX7" fmla="*/ 200278 w 293061"/>
                                <a:gd name="connsiteY7" fmla="*/ 719833 h 724842"/>
                                <a:gd name="connsiteX8" fmla="*/ 279653 w 293061"/>
                                <a:gd name="connsiteY8" fmla="*/ 672208 h 724842"/>
                                <a:gd name="connsiteX9" fmla="*/ 292353 w 293061"/>
                                <a:gd name="connsiteY9" fmla="*/ 554733 h 724842"/>
                                <a:gd name="connsiteX10" fmla="*/ 289178 w 293061"/>
                                <a:gd name="connsiteY10" fmla="*/ 259458 h 724842"/>
                                <a:gd name="connsiteX11" fmla="*/ 289178 w 293061"/>
                                <a:gd name="connsiteY11" fmla="*/ 91183 h 724842"/>
                                <a:gd name="connsiteX12" fmla="*/ 235203 w 293061"/>
                                <a:gd name="connsiteY12" fmla="*/ 18158 h 724842"/>
                                <a:gd name="connsiteX13" fmla="*/ 133603 w 293061"/>
                                <a:gd name="connsiteY13" fmla="*/ 2283 h 724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3061" h="724842">
                                  <a:moveTo>
                                    <a:pt x="133603" y="2283"/>
                                  </a:moveTo>
                                  <a:cubicBezTo>
                                    <a:pt x="98149" y="8633"/>
                                    <a:pt x="44174" y="13925"/>
                                    <a:pt x="22478" y="56258"/>
                                  </a:cubicBezTo>
                                  <a:cubicBezTo>
                                    <a:pt x="782" y="98591"/>
                                    <a:pt x="7132" y="186962"/>
                                    <a:pt x="3428" y="256283"/>
                                  </a:cubicBezTo>
                                  <a:cubicBezTo>
                                    <a:pt x="-276" y="325604"/>
                                    <a:pt x="253" y="410271"/>
                                    <a:pt x="253" y="472183"/>
                                  </a:cubicBezTo>
                                  <a:cubicBezTo>
                                    <a:pt x="253" y="534095"/>
                                    <a:pt x="-1334" y="591775"/>
                                    <a:pt x="3428" y="627758"/>
                                  </a:cubicBezTo>
                                  <a:cubicBezTo>
                                    <a:pt x="8190" y="663741"/>
                                    <a:pt x="12953" y="672737"/>
                                    <a:pt x="28828" y="688083"/>
                                  </a:cubicBezTo>
                                  <a:cubicBezTo>
                                    <a:pt x="44703" y="703429"/>
                                    <a:pt x="70103" y="714541"/>
                                    <a:pt x="98678" y="719833"/>
                                  </a:cubicBezTo>
                                  <a:cubicBezTo>
                                    <a:pt x="127253" y="725125"/>
                                    <a:pt x="170115" y="727771"/>
                                    <a:pt x="200278" y="719833"/>
                                  </a:cubicBezTo>
                                  <a:cubicBezTo>
                                    <a:pt x="230441" y="711895"/>
                                    <a:pt x="264307" y="699725"/>
                                    <a:pt x="279653" y="672208"/>
                                  </a:cubicBezTo>
                                  <a:cubicBezTo>
                                    <a:pt x="294999" y="644691"/>
                                    <a:pt x="290765" y="623525"/>
                                    <a:pt x="292353" y="554733"/>
                                  </a:cubicBezTo>
                                  <a:cubicBezTo>
                                    <a:pt x="293941" y="485941"/>
                                    <a:pt x="289707" y="336716"/>
                                    <a:pt x="289178" y="259458"/>
                                  </a:cubicBezTo>
                                  <a:cubicBezTo>
                                    <a:pt x="288649" y="182200"/>
                                    <a:pt x="298174" y="131400"/>
                                    <a:pt x="289178" y="91183"/>
                                  </a:cubicBezTo>
                                  <a:cubicBezTo>
                                    <a:pt x="280182" y="50966"/>
                                    <a:pt x="260603" y="32975"/>
                                    <a:pt x="235203" y="18158"/>
                                  </a:cubicBezTo>
                                  <a:cubicBezTo>
                                    <a:pt x="209803" y="3341"/>
                                    <a:pt x="169057" y="-4067"/>
                                    <a:pt x="133603" y="2283"/>
                                  </a:cubicBezTo>
                                  <a:close/>
                                </a:path>
                              </a:pathLst>
                            </a:custGeom>
                            <a:solidFill>
                              <a:schemeClr val="bg1"/>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9" name="Freeform 818">
                              <a:extLst>
                                <a:ext uri="{FF2B5EF4-FFF2-40B4-BE49-F238E27FC236}">
                                  <a16:creationId xmlns:a16="http://schemas.microsoft.com/office/drawing/2014/main" id="{6D7D1B16-AF5C-6B45-9A57-D353F6A4A5E1}"/>
                                </a:ext>
                              </a:extLst>
                            </p:cNvPr>
                            <p:cNvSpPr/>
                            <p:nvPr/>
                          </p:nvSpPr>
                          <p:spPr>
                            <a:xfrm>
                              <a:off x="6100215" y="3663950"/>
                              <a:ext cx="350854" cy="258244"/>
                            </a:xfrm>
                            <a:custGeom>
                              <a:avLst/>
                              <a:gdLst>
                                <a:gd name="connsiteX0" fmla="*/ 5310 w 350854"/>
                                <a:gd name="connsiteY0" fmla="*/ 6915 h 258809"/>
                                <a:gd name="connsiteX1" fmla="*/ 2135 w 350854"/>
                                <a:gd name="connsiteY1" fmla="*/ 86290 h 258809"/>
                                <a:gd name="connsiteX2" fmla="*/ 2135 w 350854"/>
                                <a:gd name="connsiteY2" fmla="*/ 152965 h 258809"/>
                                <a:gd name="connsiteX3" fmla="*/ 11660 w 350854"/>
                                <a:gd name="connsiteY3" fmla="*/ 232340 h 258809"/>
                                <a:gd name="connsiteX4" fmla="*/ 18010 w 350854"/>
                                <a:gd name="connsiteY4" fmla="*/ 254565 h 258809"/>
                                <a:gd name="connsiteX5" fmla="*/ 116435 w 350854"/>
                                <a:gd name="connsiteY5" fmla="*/ 257740 h 258809"/>
                                <a:gd name="connsiteX6" fmla="*/ 221210 w 350854"/>
                                <a:gd name="connsiteY6" fmla="*/ 257740 h 258809"/>
                                <a:gd name="connsiteX7" fmla="*/ 284710 w 350854"/>
                                <a:gd name="connsiteY7" fmla="*/ 245040 h 258809"/>
                                <a:gd name="connsiteX8" fmla="*/ 341860 w 350854"/>
                                <a:gd name="connsiteY8" fmla="*/ 175190 h 258809"/>
                                <a:gd name="connsiteX9" fmla="*/ 348210 w 350854"/>
                                <a:gd name="connsiteY9" fmla="*/ 92640 h 258809"/>
                                <a:gd name="connsiteX10" fmla="*/ 316460 w 350854"/>
                                <a:gd name="connsiteY10" fmla="*/ 32315 h 258809"/>
                                <a:gd name="connsiteX11" fmla="*/ 278360 w 350854"/>
                                <a:gd name="connsiteY11" fmla="*/ 10090 h 258809"/>
                                <a:gd name="connsiteX12" fmla="*/ 202160 w 350854"/>
                                <a:gd name="connsiteY12" fmla="*/ 565 h 258809"/>
                                <a:gd name="connsiteX13" fmla="*/ 62460 w 350854"/>
                                <a:gd name="connsiteY13" fmla="*/ 3740 h 258809"/>
                                <a:gd name="connsiteX14" fmla="*/ 5310 w 350854"/>
                                <a:gd name="connsiteY14" fmla="*/ 6915 h 25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854" h="258809">
                                  <a:moveTo>
                                    <a:pt x="5310" y="6915"/>
                                  </a:moveTo>
                                  <a:cubicBezTo>
                                    <a:pt x="-4744" y="20673"/>
                                    <a:pt x="2664" y="61948"/>
                                    <a:pt x="2135" y="86290"/>
                                  </a:cubicBezTo>
                                  <a:cubicBezTo>
                                    <a:pt x="1606" y="110632"/>
                                    <a:pt x="547" y="128623"/>
                                    <a:pt x="2135" y="152965"/>
                                  </a:cubicBezTo>
                                  <a:cubicBezTo>
                                    <a:pt x="3722" y="177307"/>
                                    <a:pt x="9014" y="215407"/>
                                    <a:pt x="11660" y="232340"/>
                                  </a:cubicBezTo>
                                  <a:cubicBezTo>
                                    <a:pt x="14306" y="249273"/>
                                    <a:pt x="548" y="250332"/>
                                    <a:pt x="18010" y="254565"/>
                                  </a:cubicBezTo>
                                  <a:cubicBezTo>
                                    <a:pt x="35472" y="258798"/>
                                    <a:pt x="82568" y="257211"/>
                                    <a:pt x="116435" y="257740"/>
                                  </a:cubicBezTo>
                                  <a:cubicBezTo>
                                    <a:pt x="150302" y="258269"/>
                                    <a:pt x="193164" y="259857"/>
                                    <a:pt x="221210" y="257740"/>
                                  </a:cubicBezTo>
                                  <a:cubicBezTo>
                                    <a:pt x="249256" y="255623"/>
                                    <a:pt x="264602" y="258798"/>
                                    <a:pt x="284710" y="245040"/>
                                  </a:cubicBezTo>
                                  <a:cubicBezTo>
                                    <a:pt x="304818" y="231282"/>
                                    <a:pt x="331277" y="200590"/>
                                    <a:pt x="341860" y="175190"/>
                                  </a:cubicBezTo>
                                  <a:cubicBezTo>
                                    <a:pt x="352443" y="149790"/>
                                    <a:pt x="352443" y="116452"/>
                                    <a:pt x="348210" y="92640"/>
                                  </a:cubicBezTo>
                                  <a:cubicBezTo>
                                    <a:pt x="343977" y="68828"/>
                                    <a:pt x="328102" y="46073"/>
                                    <a:pt x="316460" y="32315"/>
                                  </a:cubicBezTo>
                                  <a:cubicBezTo>
                                    <a:pt x="304818" y="18557"/>
                                    <a:pt x="297410" y="15382"/>
                                    <a:pt x="278360" y="10090"/>
                                  </a:cubicBezTo>
                                  <a:cubicBezTo>
                                    <a:pt x="259310" y="4798"/>
                                    <a:pt x="238143" y="1623"/>
                                    <a:pt x="202160" y="565"/>
                                  </a:cubicBezTo>
                                  <a:lnTo>
                                    <a:pt x="62460" y="3740"/>
                                  </a:lnTo>
                                  <a:cubicBezTo>
                                    <a:pt x="31239" y="4269"/>
                                    <a:pt x="15364" y="-6843"/>
                                    <a:pt x="5310" y="6915"/>
                                  </a:cubicBezTo>
                                  <a:close/>
                                </a:path>
                              </a:pathLst>
                            </a:custGeom>
                            <a:solidFill>
                              <a:schemeClr val="bg2">
                                <a:lumMod val="9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812" name="Group 811">
                            <a:extLst>
                              <a:ext uri="{FF2B5EF4-FFF2-40B4-BE49-F238E27FC236}">
                                <a16:creationId xmlns:a16="http://schemas.microsoft.com/office/drawing/2014/main" id="{A6D28677-0BC2-1A45-8826-7D45D51AC3B4}"/>
                              </a:ext>
                            </a:extLst>
                          </p:cNvPr>
                          <p:cNvGrpSpPr/>
                          <p:nvPr/>
                        </p:nvGrpSpPr>
                        <p:grpSpPr>
                          <a:xfrm rot="16802133">
                            <a:off x="4849554" y="1368210"/>
                            <a:ext cx="331961" cy="137892"/>
                            <a:chOff x="5828848" y="3663385"/>
                            <a:chExt cx="622221" cy="258809"/>
                          </a:xfrm>
                        </p:grpSpPr>
                        <p:sp>
                          <p:nvSpPr>
                            <p:cNvPr id="816" name="Freeform 815">
                              <a:extLst>
                                <a:ext uri="{FF2B5EF4-FFF2-40B4-BE49-F238E27FC236}">
                                  <a16:creationId xmlns:a16="http://schemas.microsoft.com/office/drawing/2014/main" id="{C1A910F1-29FD-AE40-B3A3-A5DCA53D2E79}"/>
                                </a:ext>
                              </a:extLst>
                            </p:cNvPr>
                            <p:cNvSpPr/>
                            <p:nvPr/>
                          </p:nvSpPr>
                          <p:spPr>
                            <a:xfrm rot="16200000">
                              <a:off x="5993174" y="3499059"/>
                              <a:ext cx="256003" cy="584655"/>
                            </a:xfrm>
                            <a:custGeom>
                              <a:avLst/>
                              <a:gdLst>
                                <a:gd name="connsiteX0" fmla="*/ 133603 w 293061"/>
                                <a:gd name="connsiteY0" fmla="*/ 2283 h 724842"/>
                                <a:gd name="connsiteX1" fmla="*/ 22478 w 293061"/>
                                <a:gd name="connsiteY1" fmla="*/ 56258 h 724842"/>
                                <a:gd name="connsiteX2" fmla="*/ 3428 w 293061"/>
                                <a:gd name="connsiteY2" fmla="*/ 256283 h 724842"/>
                                <a:gd name="connsiteX3" fmla="*/ 253 w 293061"/>
                                <a:gd name="connsiteY3" fmla="*/ 472183 h 724842"/>
                                <a:gd name="connsiteX4" fmla="*/ 3428 w 293061"/>
                                <a:gd name="connsiteY4" fmla="*/ 627758 h 724842"/>
                                <a:gd name="connsiteX5" fmla="*/ 28828 w 293061"/>
                                <a:gd name="connsiteY5" fmla="*/ 688083 h 724842"/>
                                <a:gd name="connsiteX6" fmla="*/ 98678 w 293061"/>
                                <a:gd name="connsiteY6" fmla="*/ 719833 h 724842"/>
                                <a:gd name="connsiteX7" fmla="*/ 200278 w 293061"/>
                                <a:gd name="connsiteY7" fmla="*/ 719833 h 724842"/>
                                <a:gd name="connsiteX8" fmla="*/ 279653 w 293061"/>
                                <a:gd name="connsiteY8" fmla="*/ 672208 h 724842"/>
                                <a:gd name="connsiteX9" fmla="*/ 292353 w 293061"/>
                                <a:gd name="connsiteY9" fmla="*/ 554733 h 724842"/>
                                <a:gd name="connsiteX10" fmla="*/ 289178 w 293061"/>
                                <a:gd name="connsiteY10" fmla="*/ 259458 h 724842"/>
                                <a:gd name="connsiteX11" fmla="*/ 289178 w 293061"/>
                                <a:gd name="connsiteY11" fmla="*/ 91183 h 724842"/>
                                <a:gd name="connsiteX12" fmla="*/ 235203 w 293061"/>
                                <a:gd name="connsiteY12" fmla="*/ 18158 h 724842"/>
                                <a:gd name="connsiteX13" fmla="*/ 133603 w 293061"/>
                                <a:gd name="connsiteY13" fmla="*/ 2283 h 724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3061" h="724842">
                                  <a:moveTo>
                                    <a:pt x="133603" y="2283"/>
                                  </a:moveTo>
                                  <a:cubicBezTo>
                                    <a:pt x="98149" y="8633"/>
                                    <a:pt x="44174" y="13925"/>
                                    <a:pt x="22478" y="56258"/>
                                  </a:cubicBezTo>
                                  <a:cubicBezTo>
                                    <a:pt x="782" y="98591"/>
                                    <a:pt x="7132" y="186962"/>
                                    <a:pt x="3428" y="256283"/>
                                  </a:cubicBezTo>
                                  <a:cubicBezTo>
                                    <a:pt x="-276" y="325604"/>
                                    <a:pt x="253" y="410271"/>
                                    <a:pt x="253" y="472183"/>
                                  </a:cubicBezTo>
                                  <a:cubicBezTo>
                                    <a:pt x="253" y="534095"/>
                                    <a:pt x="-1334" y="591775"/>
                                    <a:pt x="3428" y="627758"/>
                                  </a:cubicBezTo>
                                  <a:cubicBezTo>
                                    <a:pt x="8190" y="663741"/>
                                    <a:pt x="12953" y="672737"/>
                                    <a:pt x="28828" y="688083"/>
                                  </a:cubicBezTo>
                                  <a:cubicBezTo>
                                    <a:pt x="44703" y="703429"/>
                                    <a:pt x="70103" y="714541"/>
                                    <a:pt x="98678" y="719833"/>
                                  </a:cubicBezTo>
                                  <a:cubicBezTo>
                                    <a:pt x="127253" y="725125"/>
                                    <a:pt x="170115" y="727771"/>
                                    <a:pt x="200278" y="719833"/>
                                  </a:cubicBezTo>
                                  <a:cubicBezTo>
                                    <a:pt x="230441" y="711895"/>
                                    <a:pt x="264307" y="699725"/>
                                    <a:pt x="279653" y="672208"/>
                                  </a:cubicBezTo>
                                  <a:cubicBezTo>
                                    <a:pt x="294999" y="644691"/>
                                    <a:pt x="290765" y="623525"/>
                                    <a:pt x="292353" y="554733"/>
                                  </a:cubicBezTo>
                                  <a:cubicBezTo>
                                    <a:pt x="293941" y="485941"/>
                                    <a:pt x="289707" y="336716"/>
                                    <a:pt x="289178" y="259458"/>
                                  </a:cubicBezTo>
                                  <a:cubicBezTo>
                                    <a:pt x="288649" y="182200"/>
                                    <a:pt x="298174" y="131400"/>
                                    <a:pt x="289178" y="91183"/>
                                  </a:cubicBezTo>
                                  <a:cubicBezTo>
                                    <a:pt x="280182" y="50966"/>
                                    <a:pt x="260603" y="32975"/>
                                    <a:pt x="235203" y="18158"/>
                                  </a:cubicBezTo>
                                  <a:cubicBezTo>
                                    <a:pt x="209803" y="3341"/>
                                    <a:pt x="169057" y="-4067"/>
                                    <a:pt x="133603" y="2283"/>
                                  </a:cubicBezTo>
                                  <a:close/>
                                </a:path>
                              </a:pathLst>
                            </a:custGeom>
                            <a:solidFill>
                              <a:schemeClr val="bg1"/>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17" name="Freeform 816">
                              <a:extLst>
                                <a:ext uri="{FF2B5EF4-FFF2-40B4-BE49-F238E27FC236}">
                                  <a16:creationId xmlns:a16="http://schemas.microsoft.com/office/drawing/2014/main" id="{85052078-9099-E449-A196-B0C653B7C138}"/>
                                </a:ext>
                              </a:extLst>
                            </p:cNvPr>
                            <p:cNvSpPr/>
                            <p:nvPr/>
                          </p:nvSpPr>
                          <p:spPr>
                            <a:xfrm>
                              <a:off x="6100215" y="3663950"/>
                              <a:ext cx="350854" cy="258244"/>
                            </a:xfrm>
                            <a:custGeom>
                              <a:avLst/>
                              <a:gdLst>
                                <a:gd name="connsiteX0" fmla="*/ 5310 w 350854"/>
                                <a:gd name="connsiteY0" fmla="*/ 6915 h 258809"/>
                                <a:gd name="connsiteX1" fmla="*/ 2135 w 350854"/>
                                <a:gd name="connsiteY1" fmla="*/ 86290 h 258809"/>
                                <a:gd name="connsiteX2" fmla="*/ 2135 w 350854"/>
                                <a:gd name="connsiteY2" fmla="*/ 152965 h 258809"/>
                                <a:gd name="connsiteX3" fmla="*/ 11660 w 350854"/>
                                <a:gd name="connsiteY3" fmla="*/ 232340 h 258809"/>
                                <a:gd name="connsiteX4" fmla="*/ 18010 w 350854"/>
                                <a:gd name="connsiteY4" fmla="*/ 254565 h 258809"/>
                                <a:gd name="connsiteX5" fmla="*/ 116435 w 350854"/>
                                <a:gd name="connsiteY5" fmla="*/ 257740 h 258809"/>
                                <a:gd name="connsiteX6" fmla="*/ 221210 w 350854"/>
                                <a:gd name="connsiteY6" fmla="*/ 257740 h 258809"/>
                                <a:gd name="connsiteX7" fmla="*/ 284710 w 350854"/>
                                <a:gd name="connsiteY7" fmla="*/ 245040 h 258809"/>
                                <a:gd name="connsiteX8" fmla="*/ 341860 w 350854"/>
                                <a:gd name="connsiteY8" fmla="*/ 175190 h 258809"/>
                                <a:gd name="connsiteX9" fmla="*/ 348210 w 350854"/>
                                <a:gd name="connsiteY9" fmla="*/ 92640 h 258809"/>
                                <a:gd name="connsiteX10" fmla="*/ 316460 w 350854"/>
                                <a:gd name="connsiteY10" fmla="*/ 32315 h 258809"/>
                                <a:gd name="connsiteX11" fmla="*/ 278360 w 350854"/>
                                <a:gd name="connsiteY11" fmla="*/ 10090 h 258809"/>
                                <a:gd name="connsiteX12" fmla="*/ 202160 w 350854"/>
                                <a:gd name="connsiteY12" fmla="*/ 565 h 258809"/>
                                <a:gd name="connsiteX13" fmla="*/ 62460 w 350854"/>
                                <a:gd name="connsiteY13" fmla="*/ 3740 h 258809"/>
                                <a:gd name="connsiteX14" fmla="*/ 5310 w 350854"/>
                                <a:gd name="connsiteY14" fmla="*/ 6915 h 25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854" h="258809">
                                  <a:moveTo>
                                    <a:pt x="5310" y="6915"/>
                                  </a:moveTo>
                                  <a:cubicBezTo>
                                    <a:pt x="-4744" y="20673"/>
                                    <a:pt x="2664" y="61948"/>
                                    <a:pt x="2135" y="86290"/>
                                  </a:cubicBezTo>
                                  <a:cubicBezTo>
                                    <a:pt x="1606" y="110632"/>
                                    <a:pt x="547" y="128623"/>
                                    <a:pt x="2135" y="152965"/>
                                  </a:cubicBezTo>
                                  <a:cubicBezTo>
                                    <a:pt x="3722" y="177307"/>
                                    <a:pt x="9014" y="215407"/>
                                    <a:pt x="11660" y="232340"/>
                                  </a:cubicBezTo>
                                  <a:cubicBezTo>
                                    <a:pt x="14306" y="249273"/>
                                    <a:pt x="548" y="250332"/>
                                    <a:pt x="18010" y="254565"/>
                                  </a:cubicBezTo>
                                  <a:cubicBezTo>
                                    <a:pt x="35472" y="258798"/>
                                    <a:pt x="82568" y="257211"/>
                                    <a:pt x="116435" y="257740"/>
                                  </a:cubicBezTo>
                                  <a:cubicBezTo>
                                    <a:pt x="150302" y="258269"/>
                                    <a:pt x="193164" y="259857"/>
                                    <a:pt x="221210" y="257740"/>
                                  </a:cubicBezTo>
                                  <a:cubicBezTo>
                                    <a:pt x="249256" y="255623"/>
                                    <a:pt x="264602" y="258798"/>
                                    <a:pt x="284710" y="245040"/>
                                  </a:cubicBezTo>
                                  <a:cubicBezTo>
                                    <a:pt x="304818" y="231282"/>
                                    <a:pt x="331277" y="200590"/>
                                    <a:pt x="341860" y="175190"/>
                                  </a:cubicBezTo>
                                  <a:cubicBezTo>
                                    <a:pt x="352443" y="149790"/>
                                    <a:pt x="352443" y="116452"/>
                                    <a:pt x="348210" y="92640"/>
                                  </a:cubicBezTo>
                                  <a:cubicBezTo>
                                    <a:pt x="343977" y="68828"/>
                                    <a:pt x="328102" y="46073"/>
                                    <a:pt x="316460" y="32315"/>
                                  </a:cubicBezTo>
                                  <a:cubicBezTo>
                                    <a:pt x="304818" y="18557"/>
                                    <a:pt x="297410" y="15382"/>
                                    <a:pt x="278360" y="10090"/>
                                  </a:cubicBezTo>
                                  <a:cubicBezTo>
                                    <a:pt x="259310" y="4798"/>
                                    <a:pt x="238143" y="1623"/>
                                    <a:pt x="202160" y="565"/>
                                  </a:cubicBezTo>
                                  <a:lnTo>
                                    <a:pt x="62460" y="3740"/>
                                  </a:lnTo>
                                  <a:cubicBezTo>
                                    <a:pt x="31239" y="4269"/>
                                    <a:pt x="15364" y="-6843"/>
                                    <a:pt x="5310" y="6915"/>
                                  </a:cubicBezTo>
                                  <a:close/>
                                </a:path>
                              </a:pathLst>
                            </a:cu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grpSp>
                      <p:nvGrpSpPr>
                        <p:cNvPr id="1013" name="Group 1012">
                          <a:extLst>
                            <a:ext uri="{FF2B5EF4-FFF2-40B4-BE49-F238E27FC236}">
                              <a16:creationId xmlns:a16="http://schemas.microsoft.com/office/drawing/2014/main" id="{56C409F3-6FEA-1349-9246-CC22C04A22F7}"/>
                            </a:ext>
                          </a:extLst>
                        </p:cNvPr>
                        <p:cNvGrpSpPr>
                          <a:grpSpLocks noChangeAspect="1"/>
                        </p:cNvGrpSpPr>
                        <p:nvPr/>
                      </p:nvGrpSpPr>
                      <p:grpSpPr>
                        <a:xfrm rot="15184792">
                          <a:off x="3864762" y="8029371"/>
                          <a:ext cx="216000" cy="89965"/>
                          <a:chOff x="5828848" y="3663385"/>
                          <a:chExt cx="622221" cy="258809"/>
                        </a:xfrm>
                      </p:grpSpPr>
                      <p:sp>
                        <p:nvSpPr>
                          <p:cNvPr id="1014" name="Freeform 1013">
                            <a:extLst>
                              <a:ext uri="{FF2B5EF4-FFF2-40B4-BE49-F238E27FC236}">
                                <a16:creationId xmlns:a16="http://schemas.microsoft.com/office/drawing/2014/main" id="{2AC75A47-1872-C04E-87C8-77EA856F15C5}"/>
                              </a:ext>
                            </a:extLst>
                          </p:cNvPr>
                          <p:cNvSpPr/>
                          <p:nvPr/>
                        </p:nvSpPr>
                        <p:spPr>
                          <a:xfrm rot="16200000">
                            <a:off x="5993174" y="3499059"/>
                            <a:ext cx="256003" cy="584655"/>
                          </a:xfrm>
                          <a:custGeom>
                            <a:avLst/>
                            <a:gdLst>
                              <a:gd name="connsiteX0" fmla="*/ 133603 w 293061"/>
                              <a:gd name="connsiteY0" fmla="*/ 2283 h 724842"/>
                              <a:gd name="connsiteX1" fmla="*/ 22478 w 293061"/>
                              <a:gd name="connsiteY1" fmla="*/ 56258 h 724842"/>
                              <a:gd name="connsiteX2" fmla="*/ 3428 w 293061"/>
                              <a:gd name="connsiteY2" fmla="*/ 256283 h 724842"/>
                              <a:gd name="connsiteX3" fmla="*/ 253 w 293061"/>
                              <a:gd name="connsiteY3" fmla="*/ 472183 h 724842"/>
                              <a:gd name="connsiteX4" fmla="*/ 3428 w 293061"/>
                              <a:gd name="connsiteY4" fmla="*/ 627758 h 724842"/>
                              <a:gd name="connsiteX5" fmla="*/ 28828 w 293061"/>
                              <a:gd name="connsiteY5" fmla="*/ 688083 h 724842"/>
                              <a:gd name="connsiteX6" fmla="*/ 98678 w 293061"/>
                              <a:gd name="connsiteY6" fmla="*/ 719833 h 724842"/>
                              <a:gd name="connsiteX7" fmla="*/ 200278 w 293061"/>
                              <a:gd name="connsiteY7" fmla="*/ 719833 h 724842"/>
                              <a:gd name="connsiteX8" fmla="*/ 279653 w 293061"/>
                              <a:gd name="connsiteY8" fmla="*/ 672208 h 724842"/>
                              <a:gd name="connsiteX9" fmla="*/ 292353 w 293061"/>
                              <a:gd name="connsiteY9" fmla="*/ 554733 h 724842"/>
                              <a:gd name="connsiteX10" fmla="*/ 289178 w 293061"/>
                              <a:gd name="connsiteY10" fmla="*/ 259458 h 724842"/>
                              <a:gd name="connsiteX11" fmla="*/ 289178 w 293061"/>
                              <a:gd name="connsiteY11" fmla="*/ 91183 h 724842"/>
                              <a:gd name="connsiteX12" fmla="*/ 235203 w 293061"/>
                              <a:gd name="connsiteY12" fmla="*/ 18158 h 724842"/>
                              <a:gd name="connsiteX13" fmla="*/ 133603 w 293061"/>
                              <a:gd name="connsiteY13" fmla="*/ 2283 h 724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93061" h="724842">
                                <a:moveTo>
                                  <a:pt x="133603" y="2283"/>
                                </a:moveTo>
                                <a:cubicBezTo>
                                  <a:pt x="98149" y="8633"/>
                                  <a:pt x="44174" y="13925"/>
                                  <a:pt x="22478" y="56258"/>
                                </a:cubicBezTo>
                                <a:cubicBezTo>
                                  <a:pt x="782" y="98591"/>
                                  <a:pt x="7132" y="186962"/>
                                  <a:pt x="3428" y="256283"/>
                                </a:cubicBezTo>
                                <a:cubicBezTo>
                                  <a:pt x="-276" y="325604"/>
                                  <a:pt x="253" y="410271"/>
                                  <a:pt x="253" y="472183"/>
                                </a:cubicBezTo>
                                <a:cubicBezTo>
                                  <a:pt x="253" y="534095"/>
                                  <a:pt x="-1334" y="591775"/>
                                  <a:pt x="3428" y="627758"/>
                                </a:cubicBezTo>
                                <a:cubicBezTo>
                                  <a:pt x="8190" y="663741"/>
                                  <a:pt x="12953" y="672737"/>
                                  <a:pt x="28828" y="688083"/>
                                </a:cubicBezTo>
                                <a:cubicBezTo>
                                  <a:pt x="44703" y="703429"/>
                                  <a:pt x="70103" y="714541"/>
                                  <a:pt x="98678" y="719833"/>
                                </a:cubicBezTo>
                                <a:cubicBezTo>
                                  <a:pt x="127253" y="725125"/>
                                  <a:pt x="170115" y="727771"/>
                                  <a:pt x="200278" y="719833"/>
                                </a:cubicBezTo>
                                <a:cubicBezTo>
                                  <a:pt x="230441" y="711895"/>
                                  <a:pt x="264307" y="699725"/>
                                  <a:pt x="279653" y="672208"/>
                                </a:cubicBezTo>
                                <a:cubicBezTo>
                                  <a:pt x="294999" y="644691"/>
                                  <a:pt x="290765" y="623525"/>
                                  <a:pt x="292353" y="554733"/>
                                </a:cubicBezTo>
                                <a:cubicBezTo>
                                  <a:pt x="293941" y="485941"/>
                                  <a:pt x="289707" y="336716"/>
                                  <a:pt x="289178" y="259458"/>
                                </a:cubicBezTo>
                                <a:cubicBezTo>
                                  <a:pt x="288649" y="182200"/>
                                  <a:pt x="298174" y="131400"/>
                                  <a:pt x="289178" y="91183"/>
                                </a:cubicBezTo>
                                <a:cubicBezTo>
                                  <a:pt x="280182" y="50966"/>
                                  <a:pt x="260603" y="32975"/>
                                  <a:pt x="235203" y="18158"/>
                                </a:cubicBezTo>
                                <a:cubicBezTo>
                                  <a:pt x="209803" y="3341"/>
                                  <a:pt x="169057" y="-4067"/>
                                  <a:pt x="133603" y="2283"/>
                                </a:cubicBezTo>
                                <a:close/>
                              </a:path>
                            </a:pathLst>
                          </a:custGeom>
                          <a:solidFill>
                            <a:schemeClr val="bg1"/>
                          </a:solid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5" name="Freeform 1014">
                            <a:extLst>
                              <a:ext uri="{FF2B5EF4-FFF2-40B4-BE49-F238E27FC236}">
                                <a16:creationId xmlns:a16="http://schemas.microsoft.com/office/drawing/2014/main" id="{7BE8B41C-BB92-884F-8C41-45C05A7E7A32}"/>
                              </a:ext>
                            </a:extLst>
                          </p:cNvPr>
                          <p:cNvSpPr/>
                          <p:nvPr/>
                        </p:nvSpPr>
                        <p:spPr>
                          <a:xfrm>
                            <a:off x="6100215" y="3663950"/>
                            <a:ext cx="350854" cy="258244"/>
                          </a:xfrm>
                          <a:custGeom>
                            <a:avLst/>
                            <a:gdLst>
                              <a:gd name="connsiteX0" fmla="*/ 5310 w 350854"/>
                              <a:gd name="connsiteY0" fmla="*/ 6915 h 258809"/>
                              <a:gd name="connsiteX1" fmla="*/ 2135 w 350854"/>
                              <a:gd name="connsiteY1" fmla="*/ 86290 h 258809"/>
                              <a:gd name="connsiteX2" fmla="*/ 2135 w 350854"/>
                              <a:gd name="connsiteY2" fmla="*/ 152965 h 258809"/>
                              <a:gd name="connsiteX3" fmla="*/ 11660 w 350854"/>
                              <a:gd name="connsiteY3" fmla="*/ 232340 h 258809"/>
                              <a:gd name="connsiteX4" fmla="*/ 18010 w 350854"/>
                              <a:gd name="connsiteY4" fmla="*/ 254565 h 258809"/>
                              <a:gd name="connsiteX5" fmla="*/ 116435 w 350854"/>
                              <a:gd name="connsiteY5" fmla="*/ 257740 h 258809"/>
                              <a:gd name="connsiteX6" fmla="*/ 221210 w 350854"/>
                              <a:gd name="connsiteY6" fmla="*/ 257740 h 258809"/>
                              <a:gd name="connsiteX7" fmla="*/ 284710 w 350854"/>
                              <a:gd name="connsiteY7" fmla="*/ 245040 h 258809"/>
                              <a:gd name="connsiteX8" fmla="*/ 341860 w 350854"/>
                              <a:gd name="connsiteY8" fmla="*/ 175190 h 258809"/>
                              <a:gd name="connsiteX9" fmla="*/ 348210 w 350854"/>
                              <a:gd name="connsiteY9" fmla="*/ 92640 h 258809"/>
                              <a:gd name="connsiteX10" fmla="*/ 316460 w 350854"/>
                              <a:gd name="connsiteY10" fmla="*/ 32315 h 258809"/>
                              <a:gd name="connsiteX11" fmla="*/ 278360 w 350854"/>
                              <a:gd name="connsiteY11" fmla="*/ 10090 h 258809"/>
                              <a:gd name="connsiteX12" fmla="*/ 202160 w 350854"/>
                              <a:gd name="connsiteY12" fmla="*/ 565 h 258809"/>
                              <a:gd name="connsiteX13" fmla="*/ 62460 w 350854"/>
                              <a:gd name="connsiteY13" fmla="*/ 3740 h 258809"/>
                              <a:gd name="connsiteX14" fmla="*/ 5310 w 350854"/>
                              <a:gd name="connsiteY14" fmla="*/ 6915 h 258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854" h="258809">
                                <a:moveTo>
                                  <a:pt x="5310" y="6915"/>
                                </a:moveTo>
                                <a:cubicBezTo>
                                  <a:pt x="-4744" y="20673"/>
                                  <a:pt x="2664" y="61948"/>
                                  <a:pt x="2135" y="86290"/>
                                </a:cubicBezTo>
                                <a:cubicBezTo>
                                  <a:pt x="1606" y="110632"/>
                                  <a:pt x="547" y="128623"/>
                                  <a:pt x="2135" y="152965"/>
                                </a:cubicBezTo>
                                <a:cubicBezTo>
                                  <a:pt x="3722" y="177307"/>
                                  <a:pt x="9014" y="215407"/>
                                  <a:pt x="11660" y="232340"/>
                                </a:cubicBezTo>
                                <a:cubicBezTo>
                                  <a:pt x="14306" y="249273"/>
                                  <a:pt x="548" y="250332"/>
                                  <a:pt x="18010" y="254565"/>
                                </a:cubicBezTo>
                                <a:cubicBezTo>
                                  <a:pt x="35472" y="258798"/>
                                  <a:pt x="82568" y="257211"/>
                                  <a:pt x="116435" y="257740"/>
                                </a:cubicBezTo>
                                <a:cubicBezTo>
                                  <a:pt x="150302" y="258269"/>
                                  <a:pt x="193164" y="259857"/>
                                  <a:pt x="221210" y="257740"/>
                                </a:cubicBezTo>
                                <a:cubicBezTo>
                                  <a:pt x="249256" y="255623"/>
                                  <a:pt x="264602" y="258798"/>
                                  <a:pt x="284710" y="245040"/>
                                </a:cubicBezTo>
                                <a:cubicBezTo>
                                  <a:pt x="304818" y="231282"/>
                                  <a:pt x="331277" y="200590"/>
                                  <a:pt x="341860" y="175190"/>
                                </a:cubicBezTo>
                                <a:cubicBezTo>
                                  <a:pt x="352443" y="149790"/>
                                  <a:pt x="352443" y="116452"/>
                                  <a:pt x="348210" y="92640"/>
                                </a:cubicBezTo>
                                <a:cubicBezTo>
                                  <a:pt x="343977" y="68828"/>
                                  <a:pt x="328102" y="46073"/>
                                  <a:pt x="316460" y="32315"/>
                                </a:cubicBezTo>
                                <a:cubicBezTo>
                                  <a:pt x="304818" y="18557"/>
                                  <a:pt x="297410" y="15382"/>
                                  <a:pt x="278360" y="10090"/>
                                </a:cubicBezTo>
                                <a:cubicBezTo>
                                  <a:pt x="259310" y="4798"/>
                                  <a:pt x="238143" y="1623"/>
                                  <a:pt x="202160" y="565"/>
                                </a:cubicBezTo>
                                <a:lnTo>
                                  <a:pt x="62460" y="3740"/>
                                </a:lnTo>
                                <a:cubicBezTo>
                                  <a:pt x="31239" y="4269"/>
                                  <a:pt x="15364" y="-6843"/>
                                  <a:pt x="5310" y="6915"/>
                                </a:cubicBezTo>
                                <a:close/>
                              </a:path>
                            </a:pathLst>
                          </a:custGeom>
                          <a:solidFill>
                            <a:srgbClr val="FF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1017" name="TextBox 1016">
                        <a:extLst>
                          <a:ext uri="{FF2B5EF4-FFF2-40B4-BE49-F238E27FC236}">
                            <a16:creationId xmlns:a16="http://schemas.microsoft.com/office/drawing/2014/main" id="{9AB07078-DE65-B245-8E4B-DF37318B71C9}"/>
                          </a:ext>
                        </a:extLst>
                      </p:cNvPr>
                      <p:cNvSpPr txBox="1"/>
                      <p:nvPr/>
                    </p:nvSpPr>
                    <p:spPr>
                      <a:xfrm>
                        <a:off x="2549569" y="7546074"/>
                        <a:ext cx="26000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t>
                        </a:r>
                      </a:p>
                    </p:txBody>
                  </p:sp>
                </p:grpSp>
                <p:cxnSp>
                  <p:nvCxnSpPr>
                    <p:cNvPr id="1022" name="Straight Arrow Connector 1021">
                      <a:extLst>
                        <a:ext uri="{FF2B5EF4-FFF2-40B4-BE49-F238E27FC236}">
                          <a16:creationId xmlns:a16="http://schemas.microsoft.com/office/drawing/2014/main" id="{8D041C32-F157-A948-8125-28FA8F5165AA}"/>
                        </a:ext>
                      </a:extLst>
                    </p:cNvPr>
                    <p:cNvCxnSpPr/>
                    <p:nvPr/>
                  </p:nvCxnSpPr>
                  <p:spPr>
                    <a:xfrm>
                      <a:off x="1360069" y="7304424"/>
                      <a:ext cx="341237" cy="0"/>
                    </a:xfrm>
                    <a:prstGeom prst="straightConnector1">
                      <a:avLst/>
                    </a:prstGeom>
                    <a:ln w="12700">
                      <a:solidFill>
                        <a:schemeClr val="tx1"/>
                      </a:solidFill>
                      <a:tailEnd type="triangle" w="med" len="lg"/>
                    </a:ln>
                  </p:spPr>
                  <p:style>
                    <a:lnRef idx="1">
                      <a:schemeClr val="accent1"/>
                    </a:lnRef>
                    <a:fillRef idx="0">
                      <a:schemeClr val="accent1"/>
                    </a:fillRef>
                    <a:effectRef idx="0">
                      <a:schemeClr val="accent1"/>
                    </a:effectRef>
                    <a:fontRef idx="minor">
                      <a:schemeClr val="tx1"/>
                    </a:fontRef>
                  </p:style>
                </p:cxnSp>
                <p:sp>
                  <p:nvSpPr>
                    <p:cNvPr id="1023" name="Freeform 1022">
                      <a:extLst>
                        <a:ext uri="{FF2B5EF4-FFF2-40B4-BE49-F238E27FC236}">
                          <a16:creationId xmlns:a16="http://schemas.microsoft.com/office/drawing/2014/main" id="{3CDF811A-9F2C-6E42-AE35-BD0E4D77961E}"/>
                        </a:ext>
                      </a:extLst>
                    </p:cNvPr>
                    <p:cNvSpPr/>
                    <p:nvPr/>
                  </p:nvSpPr>
                  <p:spPr>
                    <a:xfrm>
                      <a:off x="1714500" y="7366000"/>
                      <a:ext cx="38710" cy="409575"/>
                    </a:xfrm>
                    <a:custGeom>
                      <a:avLst/>
                      <a:gdLst>
                        <a:gd name="connsiteX0" fmla="*/ 38100 w 38710"/>
                        <a:gd name="connsiteY0" fmla="*/ 0 h 409575"/>
                        <a:gd name="connsiteX1" fmla="*/ 38100 w 38710"/>
                        <a:gd name="connsiteY1" fmla="*/ 155575 h 409575"/>
                        <a:gd name="connsiteX2" fmla="*/ 31750 w 38710"/>
                        <a:gd name="connsiteY2" fmla="*/ 282575 h 409575"/>
                        <a:gd name="connsiteX3" fmla="*/ 0 w 38710"/>
                        <a:gd name="connsiteY3" fmla="*/ 409575 h 409575"/>
                      </a:gdLst>
                      <a:ahLst/>
                      <a:cxnLst>
                        <a:cxn ang="0">
                          <a:pos x="connsiteX0" y="connsiteY0"/>
                        </a:cxn>
                        <a:cxn ang="0">
                          <a:pos x="connsiteX1" y="connsiteY1"/>
                        </a:cxn>
                        <a:cxn ang="0">
                          <a:pos x="connsiteX2" y="connsiteY2"/>
                        </a:cxn>
                        <a:cxn ang="0">
                          <a:pos x="connsiteX3" y="connsiteY3"/>
                        </a:cxn>
                      </a:cxnLst>
                      <a:rect l="l" t="t" r="r" b="b"/>
                      <a:pathLst>
                        <a:path w="38710" h="409575">
                          <a:moveTo>
                            <a:pt x="38100" y="0"/>
                          </a:moveTo>
                          <a:cubicBezTo>
                            <a:pt x="38629" y="54239"/>
                            <a:pt x="39158" y="108479"/>
                            <a:pt x="38100" y="155575"/>
                          </a:cubicBezTo>
                          <a:cubicBezTo>
                            <a:pt x="37042" y="202671"/>
                            <a:pt x="38100" y="240242"/>
                            <a:pt x="31750" y="282575"/>
                          </a:cubicBezTo>
                          <a:cubicBezTo>
                            <a:pt x="25400" y="324908"/>
                            <a:pt x="12700" y="367241"/>
                            <a:pt x="0" y="409575"/>
                          </a:cubicBezTo>
                        </a:path>
                      </a:pathLst>
                    </a:custGeom>
                    <a:noFill/>
                    <a:ln>
                      <a:solidFill>
                        <a:schemeClr val="bg1">
                          <a:lumMod val="50000"/>
                        </a:schemeClr>
                      </a:solidFill>
                      <a:prstDash val="sysDash"/>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 name="Freeform 1023">
                      <a:extLst>
                        <a:ext uri="{FF2B5EF4-FFF2-40B4-BE49-F238E27FC236}">
                          <a16:creationId xmlns:a16="http://schemas.microsoft.com/office/drawing/2014/main" id="{4085DD15-C2EE-8D41-B9D1-3896D389F2EF}"/>
                        </a:ext>
                      </a:extLst>
                    </p:cNvPr>
                    <p:cNvSpPr/>
                    <p:nvPr/>
                  </p:nvSpPr>
                  <p:spPr>
                    <a:xfrm>
                      <a:off x="1838325" y="7375525"/>
                      <a:ext cx="154451" cy="353495"/>
                    </a:xfrm>
                    <a:custGeom>
                      <a:avLst/>
                      <a:gdLst>
                        <a:gd name="connsiteX0" fmla="*/ 0 w 117475"/>
                        <a:gd name="connsiteY0" fmla="*/ 0 h 384175"/>
                        <a:gd name="connsiteX1" fmla="*/ 3175 w 117475"/>
                        <a:gd name="connsiteY1" fmla="*/ 101600 h 384175"/>
                        <a:gd name="connsiteX2" fmla="*/ 19050 w 117475"/>
                        <a:gd name="connsiteY2" fmla="*/ 219075 h 384175"/>
                        <a:gd name="connsiteX3" fmla="*/ 57150 w 117475"/>
                        <a:gd name="connsiteY3" fmla="*/ 311150 h 384175"/>
                        <a:gd name="connsiteX4" fmla="*/ 117475 w 117475"/>
                        <a:gd name="connsiteY4" fmla="*/ 384175 h 384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475" h="384175">
                          <a:moveTo>
                            <a:pt x="0" y="0"/>
                          </a:moveTo>
                          <a:cubicBezTo>
                            <a:pt x="0" y="32544"/>
                            <a:pt x="0" y="65088"/>
                            <a:pt x="3175" y="101600"/>
                          </a:cubicBezTo>
                          <a:cubicBezTo>
                            <a:pt x="6350" y="138112"/>
                            <a:pt x="10054" y="184150"/>
                            <a:pt x="19050" y="219075"/>
                          </a:cubicBezTo>
                          <a:cubicBezTo>
                            <a:pt x="28046" y="254000"/>
                            <a:pt x="40746" y="283633"/>
                            <a:pt x="57150" y="311150"/>
                          </a:cubicBezTo>
                          <a:cubicBezTo>
                            <a:pt x="73554" y="338667"/>
                            <a:pt x="95514" y="361421"/>
                            <a:pt x="117475" y="384175"/>
                          </a:cubicBezTo>
                        </a:path>
                      </a:pathLst>
                    </a:custGeom>
                    <a:noFill/>
                    <a:ln>
                      <a:solidFill>
                        <a:schemeClr val="bg1">
                          <a:lumMod val="50000"/>
                        </a:schemeClr>
                      </a:solidFill>
                      <a:prstDash val="sysDash"/>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 name="Freeform 1024">
                      <a:extLst>
                        <a:ext uri="{FF2B5EF4-FFF2-40B4-BE49-F238E27FC236}">
                          <a16:creationId xmlns:a16="http://schemas.microsoft.com/office/drawing/2014/main" id="{3693EF44-A67B-7647-B587-7873D27FD3FA}"/>
                        </a:ext>
                      </a:extLst>
                    </p:cNvPr>
                    <p:cNvSpPr/>
                    <p:nvPr/>
                  </p:nvSpPr>
                  <p:spPr>
                    <a:xfrm>
                      <a:off x="1920875" y="7372350"/>
                      <a:ext cx="654050" cy="329305"/>
                    </a:xfrm>
                    <a:custGeom>
                      <a:avLst/>
                      <a:gdLst>
                        <a:gd name="connsiteX0" fmla="*/ 0 w 654050"/>
                        <a:gd name="connsiteY0" fmla="*/ 0 h 387350"/>
                        <a:gd name="connsiteX1" fmla="*/ 6350 w 654050"/>
                        <a:gd name="connsiteY1" fmla="*/ 92075 h 387350"/>
                        <a:gd name="connsiteX2" fmla="*/ 38100 w 654050"/>
                        <a:gd name="connsiteY2" fmla="*/ 158750 h 387350"/>
                        <a:gd name="connsiteX3" fmla="*/ 117475 w 654050"/>
                        <a:gd name="connsiteY3" fmla="*/ 219075 h 387350"/>
                        <a:gd name="connsiteX4" fmla="*/ 307975 w 654050"/>
                        <a:gd name="connsiteY4" fmla="*/ 304800 h 387350"/>
                        <a:gd name="connsiteX5" fmla="*/ 514350 w 654050"/>
                        <a:gd name="connsiteY5" fmla="*/ 361950 h 387350"/>
                        <a:gd name="connsiteX6" fmla="*/ 654050 w 654050"/>
                        <a:gd name="connsiteY6" fmla="*/ 387350 h 38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4050" h="387350">
                          <a:moveTo>
                            <a:pt x="0" y="0"/>
                          </a:moveTo>
                          <a:cubicBezTo>
                            <a:pt x="0" y="32808"/>
                            <a:pt x="0" y="65617"/>
                            <a:pt x="6350" y="92075"/>
                          </a:cubicBezTo>
                          <a:cubicBezTo>
                            <a:pt x="12700" y="118533"/>
                            <a:pt x="19579" y="137583"/>
                            <a:pt x="38100" y="158750"/>
                          </a:cubicBezTo>
                          <a:cubicBezTo>
                            <a:pt x="56621" y="179917"/>
                            <a:pt x="72496" y="194733"/>
                            <a:pt x="117475" y="219075"/>
                          </a:cubicBezTo>
                          <a:cubicBezTo>
                            <a:pt x="162454" y="243417"/>
                            <a:pt x="241829" y="280988"/>
                            <a:pt x="307975" y="304800"/>
                          </a:cubicBezTo>
                          <a:cubicBezTo>
                            <a:pt x="374121" y="328612"/>
                            <a:pt x="456671" y="348192"/>
                            <a:pt x="514350" y="361950"/>
                          </a:cubicBezTo>
                          <a:cubicBezTo>
                            <a:pt x="572029" y="375708"/>
                            <a:pt x="613039" y="381529"/>
                            <a:pt x="654050" y="387350"/>
                          </a:cubicBezTo>
                        </a:path>
                      </a:pathLst>
                    </a:custGeom>
                    <a:noFill/>
                    <a:ln>
                      <a:solidFill>
                        <a:schemeClr val="bg1">
                          <a:lumMod val="50000"/>
                        </a:schemeClr>
                      </a:solidFill>
                      <a:prstDash val="sysDash"/>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6" name="Freeform 1025">
                      <a:extLst>
                        <a:ext uri="{FF2B5EF4-FFF2-40B4-BE49-F238E27FC236}">
                          <a16:creationId xmlns:a16="http://schemas.microsoft.com/office/drawing/2014/main" id="{4A937F89-DB10-C64D-9BEC-D359018FDF53}"/>
                        </a:ext>
                      </a:extLst>
                    </p:cNvPr>
                    <p:cNvSpPr/>
                    <p:nvPr/>
                  </p:nvSpPr>
                  <p:spPr>
                    <a:xfrm>
                      <a:off x="1369687" y="8019173"/>
                      <a:ext cx="738407" cy="111519"/>
                    </a:xfrm>
                    <a:custGeom>
                      <a:avLst/>
                      <a:gdLst>
                        <a:gd name="connsiteX0" fmla="*/ 803448 w 804581"/>
                        <a:gd name="connsiteY0" fmla="*/ 0 h 111519"/>
                        <a:gd name="connsiteX1" fmla="*/ 803448 w 804581"/>
                        <a:gd name="connsiteY1" fmla="*/ 57389 h 111519"/>
                        <a:gd name="connsiteX2" fmla="*/ 803448 w 804581"/>
                        <a:gd name="connsiteY2" fmla="*/ 84171 h 111519"/>
                        <a:gd name="connsiteX3" fmla="*/ 788144 w 804581"/>
                        <a:gd name="connsiteY3" fmla="*/ 103301 h 111519"/>
                        <a:gd name="connsiteX4" fmla="*/ 746059 w 804581"/>
                        <a:gd name="connsiteY4" fmla="*/ 110953 h 111519"/>
                        <a:gd name="connsiteX5" fmla="*/ 615977 w 804581"/>
                        <a:gd name="connsiteY5" fmla="*/ 110953 h 111519"/>
                        <a:gd name="connsiteX6" fmla="*/ 397898 w 804581"/>
                        <a:gd name="connsiteY6" fmla="*/ 110953 h 111519"/>
                        <a:gd name="connsiteX7" fmla="*/ 164516 w 804581"/>
                        <a:gd name="connsiteY7" fmla="*/ 110953 h 111519"/>
                        <a:gd name="connsiteX8" fmla="*/ 34434 w 804581"/>
                        <a:gd name="connsiteY8" fmla="*/ 110953 h 111519"/>
                        <a:gd name="connsiteX9" fmla="*/ 0 w 804581"/>
                        <a:gd name="connsiteY9" fmla="*/ 110953 h 1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4581" h="111519">
                          <a:moveTo>
                            <a:pt x="803448" y="0"/>
                          </a:moveTo>
                          <a:lnTo>
                            <a:pt x="803448" y="57389"/>
                          </a:lnTo>
                          <a:cubicBezTo>
                            <a:pt x="803448" y="71417"/>
                            <a:pt x="805999" y="76519"/>
                            <a:pt x="803448" y="84171"/>
                          </a:cubicBezTo>
                          <a:cubicBezTo>
                            <a:pt x="800897" y="91823"/>
                            <a:pt x="797709" y="98837"/>
                            <a:pt x="788144" y="103301"/>
                          </a:cubicBezTo>
                          <a:cubicBezTo>
                            <a:pt x="778579" y="107765"/>
                            <a:pt x="774753" y="109678"/>
                            <a:pt x="746059" y="110953"/>
                          </a:cubicBezTo>
                          <a:cubicBezTo>
                            <a:pt x="717365" y="112228"/>
                            <a:pt x="615977" y="110953"/>
                            <a:pt x="615977" y="110953"/>
                          </a:cubicBezTo>
                          <a:lnTo>
                            <a:pt x="397898" y="110953"/>
                          </a:lnTo>
                          <a:lnTo>
                            <a:pt x="164516" y="110953"/>
                          </a:lnTo>
                          <a:lnTo>
                            <a:pt x="34434" y="110953"/>
                          </a:lnTo>
                          <a:lnTo>
                            <a:pt x="0" y="110953"/>
                          </a:lnTo>
                        </a:path>
                      </a:pathLst>
                    </a:custGeom>
                    <a:noFill/>
                    <a:ln>
                      <a:solidFill>
                        <a:srgbClr val="FF0000"/>
                      </a:solidFill>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28" name="Straight Connector 1027">
                      <a:extLst>
                        <a:ext uri="{FF2B5EF4-FFF2-40B4-BE49-F238E27FC236}">
                          <a16:creationId xmlns:a16="http://schemas.microsoft.com/office/drawing/2014/main" id="{BD97DC64-60B5-B546-A297-E9B74A192365}"/>
                        </a:ext>
                      </a:extLst>
                    </p:cNvPr>
                    <p:cNvCxnSpPr/>
                    <p:nvPr/>
                  </p:nvCxnSpPr>
                  <p:spPr>
                    <a:xfrm>
                      <a:off x="1660876" y="7998980"/>
                      <a:ext cx="0" cy="131712"/>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029" name="Freeform 1028">
                      <a:extLst>
                        <a:ext uri="{FF2B5EF4-FFF2-40B4-BE49-F238E27FC236}">
                          <a16:creationId xmlns:a16="http://schemas.microsoft.com/office/drawing/2014/main" id="{EA0C74A9-3609-9247-87EA-E18B9FD4F2B3}"/>
                        </a:ext>
                      </a:extLst>
                    </p:cNvPr>
                    <p:cNvSpPr/>
                    <p:nvPr/>
                  </p:nvSpPr>
                  <p:spPr>
                    <a:xfrm>
                      <a:off x="2027156" y="8019172"/>
                      <a:ext cx="804581" cy="111519"/>
                    </a:xfrm>
                    <a:custGeom>
                      <a:avLst/>
                      <a:gdLst>
                        <a:gd name="connsiteX0" fmla="*/ 803448 w 804581"/>
                        <a:gd name="connsiteY0" fmla="*/ 0 h 111519"/>
                        <a:gd name="connsiteX1" fmla="*/ 803448 w 804581"/>
                        <a:gd name="connsiteY1" fmla="*/ 57389 h 111519"/>
                        <a:gd name="connsiteX2" fmla="*/ 803448 w 804581"/>
                        <a:gd name="connsiteY2" fmla="*/ 84171 h 111519"/>
                        <a:gd name="connsiteX3" fmla="*/ 788144 w 804581"/>
                        <a:gd name="connsiteY3" fmla="*/ 103301 h 111519"/>
                        <a:gd name="connsiteX4" fmla="*/ 746059 w 804581"/>
                        <a:gd name="connsiteY4" fmla="*/ 110953 h 111519"/>
                        <a:gd name="connsiteX5" fmla="*/ 615977 w 804581"/>
                        <a:gd name="connsiteY5" fmla="*/ 110953 h 111519"/>
                        <a:gd name="connsiteX6" fmla="*/ 397898 w 804581"/>
                        <a:gd name="connsiteY6" fmla="*/ 110953 h 111519"/>
                        <a:gd name="connsiteX7" fmla="*/ 164516 w 804581"/>
                        <a:gd name="connsiteY7" fmla="*/ 110953 h 111519"/>
                        <a:gd name="connsiteX8" fmla="*/ 34434 w 804581"/>
                        <a:gd name="connsiteY8" fmla="*/ 110953 h 111519"/>
                        <a:gd name="connsiteX9" fmla="*/ 0 w 804581"/>
                        <a:gd name="connsiteY9" fmla="*/ 110953 h 11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4581" h="111519">
                          <a:moveTo>
                            <a:pt x="803448" y="0"/>
                          </a:moveTo>
                          <a:lnTo>
                            <a:pt x="803448" y="57389"/>
                          </a:lnTo>
                          <a:cubicBezTo>
                            <a:pt x="803448" y="71417"/>
                            <a:pt x="805999" y="76519"/>
                            <a:pt x="803448" y="84171"/>
                          </a:cubicBezTo>
                          <a:cubicBezTo>
                            <a:pt x="800897" y="91823"/>
                            <a:pt x="797709" y="98837"/>
                            <a:pt x="788144" y="103301"/>
                          </a:cubicBezTo>
                          <a:cubicBezTo>
                            <a:pt x="778579" y="107765"/>
                            <a:pt x="774753" y="109678"/>
                            <a:pt x="746059" y="110953"/>
                          </a:cubicBezTo>
                          <a:cubicBezTo>
                            <a:pt x="717365" y="112228"/>
                            <a:pt x="615977" y="110953"/>
                            <a:pt x="615977" y="110953"/>
                          </a:cubicBezTo>
                          <a:lnTo>
                            <a:pt x="397898" y="110953"/>
                          </a:lnTo>
                          <a:lnTo>
                            <a:pt x="164516" y="110953"/>
                          </a:lnTo>
                          <a:lnTo>
                            <a:pt x="34434" y="110953"/>
                          </a:lnTo>
                          <a:lnTo>
                            <a:pt x="0" y="110953"/>
                          </a:lnTo>
                        </a:path>
                      </a:pathLst>
                    </a:custGeom>
                    <a:noFill/>
                    <a:ln>
                      <a:solidFill>
                        <a:srgbClr val="FF0000"/>
                      </a:solidFill>
                      <a:tailEnd type="none" w="sm" len="s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0" name="Straight Connector 1029">
                      <a:extLst>
                        <a:ext uri="{FF2B5EF4-FFF2-40B4-BE49-F238E27FC236}">
                          <a16:creationId xmlns:a16="http://schemas.microsoft.com/office/drawing/2014/main" id="{BDDE30C1-1DC8-A647-B1DC-0FDEA12A9A78}"/>
                        </a:ext>
                      </a:extLst>
                    </p:cNvPr>
                    <p:cNvCxnSpPr>
                      <a:cxnSpLocks/>
                    </p:cNvCxnSpPr>
                    <p:nvPr/>
                  </p:nvCxnSpPr>
                  <p:spPr>
                    <a:xfrm flipH="1" flipV="1">
                      <a:off x="2238892" y="7913346"/>
                      <a:ext cx="53403" cy="74335"/>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32" name="TextBox 1031">
                      <a:extLst>
                        <a:ext uri="{FF2B5EF4-FFF2-40B4-BE49-F238E27FC236}">
                          <a16:creationId xmlns:a16="http://schemas.microsoft.com/office/drawing/2014/main" id="{D5706557-E6F2-2043-8F69-780981DB3E1F}"/>
                        </a:ext>
                      </a:extLst>
                    </p:cNvPr>
                    <p:cNvSpPr txBox="1"/>
                    <p:nvPr/>
                  </p:nvSpPr>
                  <p:spPr>
                    <a:xfrm>
                      <a:off x="1511713" y="8101445"/>
                      <a:ext cx="1303562" cy="246221"/>
                    </a:xfrm>
                    <a:prstGeom prst="rect">
                      <a:avLst/>
                    </a:prstGeom>
                    <a:noFill/>
                  </p:spPr>
                  <p:txBody>
                    <a:bodyPr wrap="none" rtlCol="0">
                      <a:spAutoFit/>
                    </a:bodyPr>
                    <a:lstStyle/>
                    <a:p>
                      <a:pPr algn="ctr"/>
                      <a:r>
                        <a:rPr lang="en-US" sz="1000" i="1" dirty="0">
                          <a:solidFill>
                            <a:srgbClr val="FF0000"/>
                          </a:solidFill>
                          <a:latin typeface="Arial" panose="020B0604020202020204" pitchFamily="34" charset="0"/>
                          <a:cs typeface="Arial" panose="020B0604020202020204" pitchFamily="34" charset="0"/>
                        </a:rPr>
                        <a:t>functional validation</a:t>
                      </a:r>
                    </a:p>
                  </p:txBody>
                </p:sp>
                <p:sp>
                  <p:nvSpPr>
                    <p:cNvPr id="1033" name="Freeform 1032">
                      <a:extLst>
                        <a:ext uri="{FF2B5EF4-FFF2-40B4-BE49-F238E27FC236}">
                          <a16:creationId xmlns:a16="http://schemas.microsoft.com/office/drawing/2014/main" id="{459D677E-2687-E54A-B13A-677B139D7AA0}"/>
                        </a:ext>
                      </a:extLst>
                    </p:cNvPr>
                    <p:cNvSpPr/>
                    <p:nvPr/>
                  </p:nvSpPr>
                  <p:spPr>
                    <a:xfrm>
                      <a:off x="503164" y="7350995"/>
                      <a:ext cx="255040" cy="768070"/>
                    </a:xfrm>
                    <a:custGeom>
                      <a:avLst/>
                      <a:gdLst>
                        <a:gd name="connsiteX0" fmla="*/ 199720 w 255040"/>
                        <a:gd name="connsiteY0" fmla="*/ 767966 h 768070"/>
                        <a:gd name="connsiteX1" fmla="*/ 134638 w 255040"/>
                        <a:gd name="connsiteY1" fmla="*/ 761458 h 768070"/>
                        <a:gd name="connsiteX2" fmla="*/ 69556 w 255040"/>
                        <a:gd name="connsiteY2" fmla="*/ 725663 h 768070"/>
                        <a:gd name="connsiteX3" fmla="*/ 30507 w 255040"/>
                        <a:gd name="connsiteY3" fmla="*/ 676851 h 768070"/>
                        <a:gd name="connsiteX4" fmla="*/ 10983 w 255040"/>
                        <a:gd name="connsiteY4" fmla="*/ 615024 h 768070"/>
                        <a:gd name="connsiteX5" fmla="*/ 1220 w 255040"/>
                        <a:gd name="connsiteY5" fmla="*/ 543433 h 768070"/>
                        <a:gd name="connsiteX6" fmla="*/ 1220 w 255040"/>
                        <a:gd name="connsiteY6" fmla="*/ 471843 h 768070"/>
                        <a:gd name="connsiteX7" fmla="*/ 10983 w 255040"/>
                        <a:gd name="connsiteY7" fmla="*/ 377475 h 768070"/>
                        <a:gd name="connsiteX8" fmla="*/ 30507 w 255040"/>
                        <a:gd name="connsiteY8" fmla="*/ 292868 h 768070"/>
                        <a:gd name="connsiteX9" fmla="*/ 66302 w 255040"/>
                        <a:gd name="connsiteY9" fmla="*/ 205008 h 768070"/>
                        <a:gd name="connsiteX10" fmla="*/ 111859 w 255040"/>
                        <a:gd name="connsiteY10" fmla="*/ 136672 h 768070"/>
                        <a:gd name="connsiteX11" fmla="*/ 154163 w 255040"/>
                        <a:gd name="connsiteY11" fmla="*/ 87861 h 768070"/>
                        <a:gd name="connsiteX12" fmla="*/ 209482 w 255040"/>
                        <a:gd name="connsiteY12" fmla="*/ 35795 h 768070"/>
                        <a:gd name="connsiteX13" fmla="*/ 255040 w 255040"/>
                        <a:gd name="connsiteY13" fmla="*/ 0 h 768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55040" h="768070">
                          <a:moveTo>
                            <a:pt x="199720" y="767966"/>
                          </a:moveTo>
                          <a:cubicBezTo>
                            <a:pt x="178026" y="768237"/>
                            <a:pt x="156332" y="768508"/>
                            <a:pt x="134638" y="761458"/>
                          </a:cubicBezTo>
                          <a:cubicBezTo>
                            <a:pt x="112944" y="754408"/>
                            <a:pt x="86911" y="739764"/>
                            <a:pt x="69556" y="725663"/>
                          </a:cubicBezTo>
                          <a:cubicBezTo>
                            <a:pt x="52201" y="711562"/>
                            <a:pt x="40269" y="695291"/>
                            <a:pt x="30507" y="676851"/>
                          </a:cubicBezTo>
                          <a:cubicBezTo>
                            <a:pt x="20745" y="658411"/>
                            <a:pt x="15864" y="637260"/>
                            <a:pt x="10983" y="615024"/>
                          </a:cubicBezTo>
                          <a:cubicBezTo>
                            <a:pt x="6102" y="592788"/>
                            <a:pt x="2847" y="567296"/>
                            <a:pt x="1220" y="543433"/>
                          </a:cubicBezTo>
                          <a:cubicBezTo>
                            <a:pt x="-407" y="519569"/>
                            <a:pt x="-407" y="499502"/>
                            <a:pt x="1220" y="471843"/>
                          </a:cubicBezTo>
                          <a:cubicBezTo>
                            <a:pt x="2847" y="444184"/>
                            <a:pt x="6102" y="407304"/>
                            <a:pt x="10983" y="377475"/>
                          </a:cubicBezTo>
                          <a:cubicBezTo>
                            <a:pt x="15864" y="347646"/>
                            <a:pt x="21287" y="321613"/>
                            <a:pt x="30507" y="292868"/>
                          </a:cubicBezTo>
                          <a:cubicBezTo>
                            <a:pt x="39727" y="264123"/>
                            <a:pt x="52743" y="231041"/>
                            <a:pt x="66302" y="205008"/>
                          </a:cubicBezTo>
                          <a:cubicBezTo>
                            <a:pt x="79861" y="178975"/>
                            <a:pt x="97216" y="156196"/>
                            <a:pt x="111859" y="136672"/>
                          </a:cubicBezTo>
                          <a:cubicBezTo>
                            <a:pt x="126502" y="117148"/>
                            <a:pt x="137893" y="104674"/>
                            <a:pt x="154163" y="87861"/>
                          </a:cubicBezTo>
                          <a:cubicBezTo>
                            <a:pt x="170433" y="71048"/>
                            <a:pt x="192669" y="50438"/>
                            <a:pt x="209482" y="35795"/>
                          </a:cubicBezTo>
                          <a:cubicBezTo>
                            <a:pt x="226295" y="21152"/>
                            <a:pt x="240667" y="10576"/>
                            <a:pt x="255040" y="0"/>
                          </a:cubicBezTo>
                        </a:path>
                      </a:pathLst>
                    </a:custGeom>
                    <a:noFill/>
                    <a:ln>
                      <a:solidFill>
                        <a:schemeClr val="tx1"/>
                      </a:solidFill>
                      <a:tailEnd type="triangle"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TextBox 1033">
                      <a:extLst>
                        <a:ext uri="{FF2B5EF4-FFF2-40B4-BE49-F238E27FC236}">
                          <a16:creationId xmlns:a16="http://schemas.microsoft.com/office/drawing/2014/main" id="{15465786-F80D-6249-8799-A03C61F9E670}"/>
                        </a:ext>
                      </a:extLst>
                    </p:cNvPr>
                    <p:cNvSpPr txBox="1"/>
                    <p:nvPr/>
                  </p:nvSpPr>
                  <p:spPr>
                    <a:xfrm>
                      <a:off x="87583" y="7386670"/>
                      <a:ext cx="569387" cy="400110"/>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clinical</a:t>
                      </a:r>
                    </a:p>
                    <a:p>
                      <a:pPr algn="ctr"/>
                      <a:r>
                        <a:rPr lang="en-US" sz="1000" dirty="0">
                          <a:latin typeface="Arial" panose="020B0604020202020204" pitchFamily="34" charset="0"/>
                          <a:cs typeface="Arial" panose="020B0604020202020204" pitchFamily="34" charset="0"/>
                        </a:rPr>
                        <a:t>trial</a:t>
                      </a:r>
                    </a:p>
                  </p:txBody>
                </p:sp>
              </p:grpSp>
              <p:sp>
                <p:nvSpPr>
                  <p:cNvPr id="1037" name="TextBox 1036">
                    <a:extLst>
                      <a:ext uri="{FF2B5EF4-FFF2-40B4-BE49-F238E27FC236}">
                        <a16:creationId xmlns:a16="http://schemas.microsoft.com/office/drawing/2014/main" id="{63F33FAF-006B-C24C-8CCC-8FF59EFBF5A8}"/>
                      </a:ext>
                    </a:extLst>
                  </p:cNvPr>
                  <p:cNvSpPr txBox="1"/>
                  <p:nvPr/>
                </p:nvSpPr>
                <p:spPr>
                  <a:xfrm>
                    <a:off x="80726" y="7117345"/>
                    <a:ext cx="314510"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B</a:t>
                    </a:r>
                  </a:p>
                </p:txBody>
              </p:sp>
            </p:grpSp>
          </p:grpSp>
        </p:grpSp>
        <p:sp>
          <p:nvSpPr>
            <p:cNvPr id="2" name="TextBox 1">
              <a:extLst>
                <a:ext uri="{FF2B5EF4-FFF2-40B4-BE49-F238E27FC236}">
                  <a16:creationId xmlns:a16="http://schemas.microsoft.com/office/drawing/2014/main" id="{21806283-2963-F64C-977D-E374AC2A86F7}"/>
                </a:ext>
              </a:extLst>
            </p:cNvPr>
            <p:cNvSpPr txBox="1"/>
            <p:nvPr/>
          </p:nvSpPr>
          <p:spPr>
            <a:xfrm>
              <a:off x="80727" y="6081618"/>
              <a:ext cx="6703222" cy="2092881"/>
            </a:xfrm>
            <a:prstGeom prst="rect">
              <a:avLst/>
            </a:prstGeom>
            <a:noFill/>
          </p:spPr>
          <p:txBody>
            <a:bodyPr wrap="square" rtlCol="0">
              <a:spAutoFit/>
            </a:bodyPr>
            <a:lstStyle/>
            <a:p>
              <a:pPr algn="just"/>
              <a:r>
                <a:rPr lang="en-US" sz="1000" b="1" dirty="0">
                  <a:latin typeface="Arial" panose="020B0604020202020204" pitchFamily="34" charset="0"/>
                  <a:cs typeface="Arial" panose="020B0604020202020204" pitchFamily="34" charset="0"/>
                </a:rPr>
                <a:t>Supplementary Figure 1. Use of the </a:t>
              </a:r>
              <a:r>
                <a:rPr lang="en-US" sz="1000" b="1" dirty="0" err="1">
                  <a:latin typeface="Arial" panose="020B0604020202020204" pitchFamily="34" charset="0"/>
                  <a:cs typeface="Arial" panose="020B0604020202020204" pitchFamily="34" charset="0"/>
                </a:rPr>
                <a:t>BrMPanel</a:t>
              </a:r>
              <a:r>
                <a:rPr lang="en-US" sz="1000" b="1" dirty="0">
                  <a:latin typeface="Arial" panose="020B0604020202020204" pitchFamily="34" charset="0"/>
                  <a:cs typeface="Arial" panose="020B0604020202020204" pitchFamily="34" charset="0"/>
                </a:rPr>
                <a:t> for brain metastasis research.</a:t>
              </a:r>
              <a:r>
                <a:rPr lang="en-US" sz="1000" dirty="0">
                  <a:latin typeface="Arial" panose="020B0604020202020204" pitchFamily="34" charset="0"/>
                  <a:cs typeface="Arial" panose="020B0604020202020204" pitchFamily="34" charset="0"/>
                </a:rPr>
                <a:t> </a:t>
              </a:r>
              <a:r>
                <a:rPr lang="en-US" sz="1000" b="1" dirty="0">
                  <a:latin typeface="Arial" panose="020B0604020202020204" pitchFamily="34" charset="0"/>
                  <a:cs typeface="Arial" panose="020B0604020202020204" pitchFamily="34" charset="0"/>
                </a:rPr>
                <a:t>(A)</a:t>
              </a:r>
              <a:r>
                <a:rPr lang="en-US" sz="1000" dirty="0">
                  <a:latin typeface="Arial" panose="020B0604020202020204" pitchFamily="34" charset="0"/>
                  <a:cs typeface="Arial" panose="020B0604020202020204" pitchFamily="34" charset="0"/>
                </a:rPr>
                <a:t> The </a:t>
              </a:r>
              <a:r>
                <a:rPr lang="en-US" sz="1000" dirty="0" err="1">
                  <a:latin typeface="Arial" panose="020B0604020202020204" pitchFamily="34" charset="0"/>
                  <a:cs typeface="Arial" panose="020B0604020202020204" pitchFamily="34" charset="0"/>
                </a:rPr>
                <a:t>BrMPanel</a:t>
              </a:r>
              <a:r>
                <a:rPr lang="en-US" sz="1000" dirty="0">
                  <a:latin typeface="Arial" panose="020B0604020202020204" pitchFamily="34" charset="0"/>
                  <a:cs typeface="Arial" panose="020B0604020202020204" pitchFamily="34" charset="0"/>
                </a:rPr>
                <a:t> provides basic information on established brain tropic cell lines (</a:t>
              </a:r>
              <a:r>
                <a:rPr lang="en-US" sz="1000" dirty="0" err="1">
                  <a:latin typeface="Arial" panose="020B0604020202020204" pitchFamily="34" charset="0"/>
                  <a:cs typeface="Arial" panose="020B0604020202020204" pitchFamily="34" charset="0"/>
                </a:rPr>
                <a:t>BrM</a:t>
              </a:r>
              <a:r>
                <a:rPr lang="en-US" sz="1000" dirty="0">
                  <a:latin typeface="Arial" panose="020B0604020202020204" pitchFamily="34" charset="0"/>
                  <a:cs typeface="Arial" panose="020B0604020202020204" pitchFamily="34" charset="0"/>
                </a:rPr>
                <a:t> cell lines). Upon request to the providing lab/institution, </a:t>
              </a:r>
              <a:r>
                <a:rPr lang="en-US" sz="1000" dirty="0" err="1">
                  <a:latin typeface="Arial" panose="020B0604020202020204" pitchFamily="34" charset="0"/>
                  <a:cs typeface="Arial" panose="020B0604020202020204" pitchFamily="34" charset="0"/>
                </a:rPr>
                <a:t>BrM</a:t>
              </a:r>
              <a:r>
                <a:rPr lang="en-US" sz="1000" dirty="0">
                  <a:latin typeface="Arial" panose="020B0604020202020204" pitchFamily="34" charset="0"/>
                  <a:cs typeface="Arial" panose="020B0604020202020204" pitchFamily="34" charset="0"/>
                </a:rPr>
                <a:t> cell lines could be inoculated using different techniques (a, intracardiac; b, intracranial; c, intracarotid; d, orthotopic) into immunosuppressed (human cancer cells, h) or immunocompetent (mouse cancer cells, m) mice. Progression of the disease (locally and/ or systemically) could be followed using multiple techniques (see Table 1) and, at the endpoint, analysis of tumor burden could be measured. </a:t>
              </a:r>
              <a:r>
                <a:rPr lang="en-US" sz="1000" i="1" dirty="0">
                  <a:latin typeface="Arial" panose="020B0604020202020204" pitchFamily="34" charset="0"/>
                  <a:cs typeface="Arial" panose="020B0604020202020204" pitchFamily="34" charset="0"/>
                </a:rPr>
                <a:t>In vivo</a:t>
              </a:r>
              <a:r>
                <a:rPr lang="en-US" sz="1000" dirty="0">
                  <a:latin typeface="Arial" panose="020B0604020202020204" pitchFamily="34" charset="0"/>
                  <a:cs typeface="Arial" panose="020B0604020202020204" pitchFamily="34" charset="0"/>
                </a:rPr>
                <a:t> brain metastasis assays will provide key data to continue investigating the underlying mechanisms, to test the validated findings in human samples or to test drugs targeting the regulatory pathway to explore a potential therapeutic application. Validation with additional models is highly recommended. </a:t>
              </a:r>
              <a:r>
                <a:rPr lang="en-US" sz="1000" b="1" dirty="0">
                  <a:latin typeface="Arial" panose="020B0604020202020204" pitchFamily="34" charset="0"/>
                  <a:cs typeface="Arial" panose="020B0604020202020204" pitchFamily="34" charset="0"/>
                </a:rPr>
                <a:t>(B)</a:t>
              </a:r>
              <a:r>
                <a:rPr lang="en-US" sz="1000" dirty="0">
                  <a:latin typeface="Arial" panose="020B0604020202020204" pitchFamily="34" charset="0"/>
                  <a:cs typeface="Arial" panose="020B0604020202020204" pitchFamily="34" charset="0"/>
                </a:rPr>
                <a:t> Hypothesis generated from patient data/ clinical observations could also benefit from the </a:t>
              </a:r>
              <a:r>
                <a:rPr lang="en-US" sz="1000" dirty="0" err="1">
                  <a:latin typeface="Arial" panose="020B0604020202020204" pitchFamily="34" charset="0"/>
                  <a:cs typeface="Arial" panose="020B0604020202020204" pitchFamily="34" charset="0"/>
                </a:rPr>
                <a:t>BrMPanel</a:t>
              </a:r>
              <a:r>
                <a:rPr lang="en-US" sz="1000" dirty="0">
                  <a:latin typeface="Arial" panose="020B0604020202020204" pitchFamily="34" charset="0"/>
                  <a:cs typeface="Arial" panose="020B0604020202020204" pitchFamily="34" charset="0"/>
                </a:rPr>
                <a:t> by using it as a source of reagents to functionally validate the original patient-derived hypotheses. This strategy might provide a strong rationale to run a clinical trial and also help in refining the clinical protocol. (*): the limited genomic information contained in the </a:t>
              </a:r>
              <a:r>
                <a:rPr lang="en-US" sz="1000" dirty="0" err="1">
                  <a:latin typeface="Arial" panose="020B0604020202020204" pitchFamily="34" charset="0"/>
                  <a:cs typeface="Arial" panose="020B0604020202020204" pitchFamily="34" charset="0"/>
                </a:rPr>
                <a:t>BrMPanel</a:t>
              </a:r>
              <a:r>
                <a:rPr lang="en-US" sz="1000" dirty="0">
                  <a:latin typeface="Arial" panose="020B0604020202020204" pitchFamily="34" charset="0"/>
                  <a:cs typeface="Arial" panose="020B0604020202020204" pitchFamily="34" charset="0"/>
                </a:rPr>
                <a:t> is from the parental cell lines, which are the sources of the </a:t>
              </a:r>
              <a:r>
                <a:rPr lang="en-US" sz="1000" dirty="0" err="1">
                  <a:latin typeface="Arial" panose="020B0604020202020204" pitchFamily="34" charset="0"/>
                  <a:cs typeface="Arial" panose="020B0604020202020204" pitchFamily="34" charset="0"/>
                </a:rPr>
                <a:t>BrM</a:t>
              </a:r>
              <a:r>
                <a:rPr lang="en-US" sz="1000" dirty="0">
                  <a:latin typeface="Arial" panose="020B0604020202020204" pitchFamily="34" charset="0"/>
                  <a:cs typeface="Arial" panose="020B0604020202020204" pitchFamily="34" charset="0"/>
                </a:rPr>
                <a:t> derivatives.</a:t>
              </a:r>
              <a:r>
                <a:rPr lang="en-GB" sz="1000" dirty="0">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5728076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148</TotalTime>
  <Words>317</Words>
  <Application>Microsoft Macintosh PowerPoint</Application>
  <PresentationFormat>On-screen Show (4:3)</PresentationFormat>
  <Paragraphs>39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17</cp:revision>
  <dcterms:created xsi:type="dcterms:W3CDTF">2020-03-06T10:39:52Z</dcterms:created>
  <dcterms:modified xsi:type="dcterms:W3CDTF">2020-06-16T09:37:07Z</dcterms:modified>
</cp:coreProperties>
</file>