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2" r:id="rId2"/>
    <p:sldId id="273" r:id="rId3"/>
    <p:sldId id="260" r:id="rId4"/>
    <p:sldId id="274" r:id="rId5"/>
    <p:sldId id="276" r:id="rId6"/>
    <p:sldId id="275" r:id="rId7"/>
    <p:sldId id="277" r:id="rId8"/>
    <p:sldId id="27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740" autoAdjust="0"/>
  </p:normalViewPr>
  <p:slideViewPr>
    <p:cSldViewPr snapToGrid="0">
      <p:cViewPr varScale="1">
        <p:scale>
          <a:sx n="64" d="100"/>
          <a:sy n="64" d="100"/>
        </p:scale>
        <p:origin x="15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5870516185477"/>
          <c:y val="2.5428331875182269E-2"/>
          <c:w val="0.86336351706036751"/>
          <c:h val="0.7976932050160396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Sheet1!$J$20:$J$30</c:f>
              <c:strCache>
                <c:ptCount val="11"/>
                <c:pt idx="0">
                  <c:v>5.404143636</c:v>
                </c:pt>
                <c:pt idx="1">
                  <c:v>2.530247269</c:v>
                </c:pt>
                <c:pt idx="2">
                  <c:v>1.07303166</c:v>
                </c:pt>
                <c:pt idx="3">
                  <c:v>1.756821702</c:v>
                </c:pt>
                <c:pt idx="4">
                  <c:v>0.398472121</c:v>
                </c:pt>
                <c:pt idx="5">
                  <c:v>1.663624561</c:v>
                </c:pt>
                <c:pt idx="6">
                  <c:v>3.671265328</c:v>
                </c:pt>
                <c:pt idx="7">
                  <c:v>3.810207406</c:v>
                </c:pt>
                <c:pt idx="8">
                  <c:v>3.574426268</c:v>
                </c:pt>
                <c:pt idx="9">
                  <c:v>2.362508225</c:v>
                </c:pt>
                <c:pt idx="10">
                  <c:v>3.31015771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1"/>
                </a:solidFill>
                <a:prstDash val="solid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8.5950389396525481E-2"/>
                  <c:y val="8.234100235352942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0.12425371815249188"/>
                  <c:y val="0.19158992942099951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Sheet1!$J$20:$J$30</c:f>
              <c:numCache>
                <c:formatCode>General</c:formatCode>
                <c:ptCount val="11"/>
                <c:pt idx="0">
                  <c:v>5.4041436359494197</c:v>
                </c:pt>
                <c:pt idx="1">
                  <c:v>2.5302472693287998</c:v>
                </c:pt>
                <c:pt idx="2">
                  <c:v>1.0730316597899301</c:v>
                </c:pt>
                <c:pt idx="3">
                  <c:v>1.7568217020250403</c:v>
                </c:pt>
                <c:pt idx="4">
                  <c:v>0.39847212073153154</c:v>
                </c:pt>
                <c:pt idx="5">
                  <c:v>1.6636245606919708</c:v>
                </c:pt>
                <c:pt idx="6">
                  <c:v>3.6712653280893601</c:v>
                </c:pt>
                <c:pt idx="7">
                  <c:v>3.8102074060418598</c:v>
                </c:pt>
                <c:pt idx="8">
                  <c:v>3.57442626778198</c:v>
                </c:pt>
                <c:pt idx="9">
                  <c:v>2.3625082247747522</c:v>
                </c:pt>
                <c:pt idx="10">
                  <c:v>3.31015771032915</c:v>
                </c:pt>
              </c:numCache>
            </c:numRef>
          </c:xVal>
          <c:yVal>
            <c:numRef>
              <c:f>Sheet1!$I$20:$I$30</c:f>
              <c:numCache>
                <c:formatCode>General</c:formatCode>
                <c:ptCount val="11"/>
                <c:pt idx="0">
                  <c:v>6.9525480675496301</c:v>
                </c:pt>
                <c:pt idx="1">
                  <c:v>2.4221953801875959</c:v>
                </c:pt>
                <c:pt idx="2">
                  <c:v>1.4078669655615421</c:v>
                </c:pt>
                <c:pt idx="3">
                  <c:v>1.5421930219417121</c:v>
                </c:pt>
                <c:pt idx="4">
                  <c:v>0.67280062321141265</c:v>
                </c:pt>
                <c:pt idx="5">
                  <c:v>2.9129032155435439</c:v>
                </c:pt>
                <c:pt idx="6">
                  <c:v>2.7993737526093638</c:v>
                </c:pt>
                <c:pt idx="7">
                  <c:v>2.986915832141154</c:v>
                </c:pt>
                <c:pt idx="8">
                  <c:v>4.6148405737087783</c:v>
                </c:pt>
                <c:pt idx="9">
                  <c:v>2.8697317737857992</c:v>
                </c:pt>
                <c:pt idx="10">
                  <c:v>2.027480275606012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1E3-48A6-A8D1-5E606BBC68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9689424"/>
        <c:axId val="539695000"/>
      </c:scatterChart>
      <c:valAx>
        <c:axId val="5396894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Fold change values from</a:t>
                </a:r>
                <a:r>
                  <a:rPr lang="en-CA" sz="12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CA" sz="1200" b="1" baseline="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qRT</a:t>
                </a:r>
                <a:r>
                  <a:rPr lang="en-CA" sz="120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-PCR</a:t>
                </a:r>
                <a:endParaRPr lang="en-CA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332307401365522"/>
              <c:y val="0.942339470072810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39695000"/>
        <c:crosses val="autoZero"/>
        <c:crossBetween val="midCat"/>
      </c:valAx>
      <c:valAx>
        <c:axId val="5396950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CA" sz="12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Fold change values from RNAseq data</a:t>
                </a:r>
              </a:p>
            </c:rich>
          </c:tx>
          <c:layout>
            <c:manualLayout>
              <c:xMode val="edge"/>
              <c:yMode val="edge"/>
              <c:x val="1.3504548136316069E-2"/>
              <c:y val="0.13294766454880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39689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8C6E5-BE2B-4678-9176-5258D0085CFA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C3790-3EE1-43AE-B32D-2D11503564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9176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3185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750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5033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617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7326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6360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132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2161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5982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C3790-3EE1-43AE-B32D-2D11503564EF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3474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66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53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219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015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9057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768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306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823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4102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098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786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2027B-1EC1-4F4D-8BBA-F3FFC0B3CFCF}" type="datetimeFigureOut">
              <a:rPr lang="en-CA" smtClean="0"/>
              <a:t>2020-09-02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E9107-5C98-4F3B-BABB-CE2118B9A3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475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96399"/>
            <a:ext cx="45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(A)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0" y="2908505"/>
            <a:ext cx="450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(B)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734969" y="481065"/>
            <a:ext cx="4409031" cy="52763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80" y="772082"/>
            <a:ext cx="4509304" cy="5282729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4713254" y="296399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/>
              <a:t>(C)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57867" y="633626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S1</a:t>
            </a:r>
          </a:p>
        </p:txBody>
      </p:sp>
    </p:spTree>
    <p:extLst>
      <p:ext uri="{BB962C8B-B14F-4D97-AF65-F5344CB8AC3E}">
        <p14:creationId xmlns:p14="http://schemas.microsoft.com/office/powerpoint/2010/main" val="86572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" t="8497" r="2496" b="1989"/>
          <a:stretch/>
        </p:blipFill>
        <p:spPr>
          <a:xfrm>
            <a:off x="909223" y="309544"/>
            <a:ext cx="7825945" cy="57724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6374985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CA" dirty="0"/>
              <a:t>Fig. S4C</a:t>
            </a:r>
          </a:p>
        </p:txBody>
      </p:sp>
    </p:spTree>
    <p:extLst>
      <p:ext uri="{BB962C8B-B14F-4D97-AF65-F5344CB8AC3E}">
        <p14:creationId xmlns:p14="http://schemas.microsoft.com/office/powerpoint/2010/main" val="715359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5875021"/>
              </p:ext>
            </p:extLst>
          </p:nvPr>
        </p:nvGraphicFramePr>
        <p:xfrm>
          <a:off x="1591194" y="2040083"/>
          <a:ext cx="5827222" cy="3719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27911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CA" dirty="0"/>
              <a:t>Fig. S5</a:t>
            </a:r>
          </a:p>
        </p:txBody>
      </p:sp>
    </p:spTree>
    <p:extLst>
      <p:ext uri="{BB962C8B-B14F-4D97-AF65-F5344CB8AC3E}">
        <p14:creationId xmlns:p14="http://schemas.microsoft.com/office/powerpoint/2010/main" val="3304640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" t="8288" r="2789" b="1649"/>
          <a:stretch/>
        </p:blipFill>
        <p:spPr>
          <a:xfrm>
            <a:off x="895350" y="592438"/>
            <a:ext cx="7791966" cy="57924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23491" y="6327690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S2A</a:t>
            </a:r>
          </a:p>
        </p:txBody>
      </p:sp>
    </p:spTree>
    <p:extLst>
      <p:ext uri="{BB962C8B-B14F-4D97-AF65-F5344CB8AC3E}">
        <p14:creationId xmlns:p14="http://schemas.microsoft.com/office/powerpoint/2010/main" val="26422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" t="8207" r="2633" b="1873"/>
          <a:stretch/>
        </p:blipFill>
        <p:spPr>
          <a:xfrm>
            <a:off x="1066800" y="550016"/>
            <a:ext cx="7584474" cy="5637630"/>
          </a:xfrm>
        </p:spPr>
      </p:pic>
      <p:sp>
        <p:nvSpPr>
          <p:cNvPr id="2" name="Rectangle 1"/>
          <p:cNvSpPr/>
          <p:nvPr/>
        </p:nvSpPr>
        <p:spPr>
          <a:xfrm>
            <a:off x="0" y="6320996"/>
            <a:ext cx="91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S2B</a:t>
            </a:r>
          </a:p>
        </p:txBody>
      </p:sp>
    </p:spTree>
    <p:extLst>
      <p:ext uri="{BB962C8B-B14F-4D97-AF65-F5344CB8AC3E}">
        <p14:creationId xmlns:p14="http://schemas.microsoft.com/office/powerpoint/2010/main" val="242042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 t="8291" r="3097" b="1893"/>
          <a:stretch/>
        </p:blipFill>
        <p:spPr>
          <a:xfrm>
            <a:off x="838200" y="649408"/>
            <a:ext cx="7644198" cy="56849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334384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S2C</a:t>
            </a:r>
          </a:p>
        </p:txBody>
      </p:sp>
    </p:spTree>
    <p:extLst>
      <p:ext uri="{BB962C8B-B14F-4D97-AF65-F5344CB8AC3E}">
        <p14:creationId xmlns:p14="http://schemas.microsoft.com/office/powerpoint/2010/main" val="2215608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" t="8391" r="2496" b="1989"/>
          <a:stretch/>
        </p:blipFill>
        <p:spPr>
          <a:xfrm>
            <a:off x="696097" y="539510"/>
            <a:ext cx="7838303" cy="580053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340044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S3A</a:t>
            </a:r>
          </a:p>
        </p:txBody>
      </p:sp>
    </p:spTree>
    <p:extLst>
      <p:ext uri="{BB962C8B-B14F-4D97-AF65-F5344CB8AC3E}">
        <p14:creationId xmlns:p14="http://schemas.microsoft.com/office/powerpoint/2010/main" val="518715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" t="8429" r="2684" b="1717"/>
          <a:stretch/>
        </p:blipFill>
        <p:spPr>
          <a:xfrm>
            <a:off x="761999" y="462380"/>
            <a:ext cx="7959531" cy="591937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381750"/>
            <a:ext cx="91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Fig. S3B</a:t>
            </a:r>
          </a:p>
        </p:txBody>
      </p:sp>
    </p:spTree>
    <p:extLst>
      <p:ext uri="{BB962C8B-B14F-4D97-AF65-F5344CB8AC3E}">
        <p14:creationId xmlns:p14="http://schemas.microsoft.com/office/powerpoint/2010/main" val="3649090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t="8063" r="2807" b="1797"/>
          <a:stretch/>
        </p:blipFill>
        <p:spPr>
          <a:xfrm>
            <a:off x="952500" y="436867"/>
            <a:ext cx="7830065" cy="582131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372481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CA" dirty="0"/>
              <a:t>Fig. S3C</a:t>
            </a:r>
          </a:p>
        </p:txBody>
      </p:sp>
    </p:spTree>
    <p:extLst>
      <p:ext uri="{BB962C8B-B14F-4D97-AF65-F5344CB8AC3E}">
        <p14:creationId xmlns:p14="http://schemas.microsoft.com/office/powerpoint/2010/main" val="3605923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" t="8859" r="2298" b="1989"/>
          <a:stretch/>
        </p:blipFill>
        <p:spPr>
          <a:xfrm>
            <a:off x="836141" y="477874"/>
            <a:ext cx="7890532" cy="58086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362700"/>
            <a:ext cx="91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CA" dirty="0"/>
              <a:t>Fig. S4A</a:t>
            </a:r>
          </a:p>
        </p:txBody>
      </p:sp>
    </p:spTree>
    <p:extLst>
      <p:ext uri="{BB962C8B-B14F-4D97-AF65-F5344CB8AC3E}">
        <p14:creationId xmlns:p14="http://schemas.microsoft.com/office/powerpoint/2010/main" val="1475173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8218" r="2891" b="1735"/>
          <a:stretch/>
        </p:blipFill>
        <p:spPr>
          <a:xfrm>
            <a:off x="819665" y="272630"/>
            <a:ext cx="7760455" cy="57702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6290517"/>
            <a:ext cx="91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CA" dirty="0"/>
              <a:t>Fig. S4B</a:t>
            </a:r>
          </a:p>
        </p:txBody>
      </p:sp>
    </p:spTree>
    <p:extLst>
      <p:ext uri="{BB962C8B-B14F-4D97-AF65-F5344CB8AC3E}">
        <p14:creationId xmlns:p14="http://schemas.microsoft.com/office/powerpoint/2010/main" val="485257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1829</TotalTime>
  <Words>63</Words>
  <Application>Microsoft Office PowerPoint</Application>
  <PresentationFormat>On-screen Show (4:3)</PresentationFormat>
  <Paragraphs>26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Feyissa, Biruk</dc:creator>
  <cp:lastModifiedBy>biruk F</cp:lastModifiedBy>
  <cp:revision>38</cp:revision>
  <dcterms:created xsi:type="dcterms:W3CDTF">2019-08-23T18:42:10Z</dcterms:created>
  <dcterms:modified xsi:type="dcterms:W3CDTF">2020-09-02T18:22:20Z</dcterms:modified>
</cp:coreProperties>
</file>