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  <p:sldId id="271" r:id="rId3"/>
    <p:sldId id="261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7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3014" y="86"/>
      </p:cViewPr>
      <p:guideLst>
        <p:guide orient="horz" pos="2880"/>
        <p:guide pos="79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image" Target="../media/image25.wmf"/><Relationship Id="rId9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3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3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64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2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57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4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9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9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6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71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66281-EF60-FD49-9253-A16323F6C47F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2E7A2-4560-D94A-BD4C-AD1D40649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9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28.wmf"/><Relationship Id="rId3" Type="http://schemas.openxmlformats.org/officeDocument/2006/relationships/image" Target="../media/image32.png"/><Relationship Id="rId21" Type="http://schemas.openxmlformats.org/officeDocument/2006/relationships/oleObject" Target="../embeddings/oleObject9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7.wmf"/><Relationship Id="rId20" Type="http://schemas.openxmlformats.org/officeDocument/2006/relationships/image" Target="../media/image2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4.bin"/><Relationship Id="rId24" Type="http://schemas.openxmlformats.org/officeDocument/2006/relationships/image" Target="../media/image31.wmf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23" Type="http://schemas.openxmlformats.org/officeDocument/2006/relationships/oleObject" Target="../embeddings/oleObject10.bin"/><Relationship Id="rId10" Type="http://schemas.openxmlformats.org/officeDocument/2006/relationships/image" Target="../media/image24.wmf"/><Relationship Id="rId19" Type="http://schemas.openxmlformats.org/officeDocument/2006/relationships/oleObject" Target="../embeddings/oleObject8.bin"/><Relationship Id="rId4" Type="http://schemas.openxmlformats.org/officeDocument/2006/relationships/image" Target="../media/image33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26.wmf"/><Relationship Id="rId22" Type="http://schemas.openxmlformats.org/officeDocument/2006/relationships/image" Target="../media/image3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7">
            <a:extLst>
              <a:ext uri="{FF2B5EF4-FFF2-40B4-BE49-F238E27FC236}">
                <a16:creationId xmlns:a16="http://schemas.microsoft.com/office/drawing/2014/main" id="{85F7B40D-1855-4815-B923-A48316320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40" y="733249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MY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144D08-F392-46EF-B12B-9420D4AC0E51}"/>
              </a:ext>
            </a:extLst>
          </p:cNvPr>
          <p:cNvSpPr txBox="1"/>
          <p:nvPr/>
        </p:nvSpPr>
        <p:spPr>
          <a:xfrm>
            <a:off x="175395" y="1778294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PDPK1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703588-9B4C-458F-9FFB-7EFE5143927E}"/>
              </a:ext>
            </a:extLst>
          </p:cNvPr>
          <p:cNvSpPr txBox="1"/>
          <p:nvPr/>
        </p:nvSpPr>
        <p:spPr>
          <a:xfrm rot="16200000">
            <a:off x="756917" y="1272838"/>
            <a:ext cx="692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C817-6004-4F57-9392-06CA5001C32E}"/>
              </a:ext>
            </a:extLst>
          </p:cNvPr>
          <p:cNvSpPr txBox="1"/>
          <p:nvPr/>
        </p:nvSpPr>
        <p:spPr>
          <a:xfrm rot="16200000">
            <a:off x="1226782" y="1407039"/>
            <a:ext cx="43473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D42275-2045-468C-BB3A-E1D4CC970268}"/>
              </a:ext>
            </a:extLst>
          </p:cNvPr>
          <p:cNvSpPr txBox="1"/>
          <p:nvPr/>
        </p:nvSpPr>
        <p:spPr>
          <a:xfrm rot="16200000">
            <a:off x="1190481" y="1093676"/>
            <a:ext cx="108340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PDPK1-si1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70D74A-79B7-48AF-B5A1-7FCE6C4F65CA}"/>
              </a:ext>
            </a:extLst>
          </p:cNvPr>
          <p:cNvSpPr txBox="1"/>
          <p:nvPr/>
        </p:nvSpPr>
        <p:spPr>
          <a:xfrm rot="16200000">
            <a:off x="1488658" y="1106762"/>
            <a:ext cx="106311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PDPK1-si2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DEBD7C-C0EF-4078-94EB-F3038405BC9F}"/>
              </a:ext>
            </a:extLst>
          </p:cNvPr>
          <p:cNvSpPr txBox="1"/>
          <p:nvPr/>
        </p:nvSpPr>
        <p:spPr>
          <a:xfrm>
            <a:off x="225088" y="2151143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0DC22A-8343-4F6F-9B1A-85647096B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047" y="1792207"/>
            <a:ext cx="1261981" cy="2865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E80A06-2306-4E52-B038-AC0359801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65" y="2151143"/>
            <a:ext cx="1261981" cy="2865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5DEE991-EB84-4321-B00E-701AF843CD08}"/>
              </a:ext>
            </a:extLst>
          </p:cNvPr>
          <p:cNvSpPr txBox="1"/>
          <p:nvPr/>
        </p:nvSpPr>
        <p:spPr>
          <a:xfrm>
            <a:off x="2281617" y="1770436"/>
            <a:ext cx="824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CAMKV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46E444-EB0D-4F78-9790-05A13276569E}"/>
              </a:ext>
            </a:extLst>
          </p:cNvPr>
          <p:cNvSpPr txBox="1"/>
          <p:nvPr/>
        </p:nvSpPr>
        <p:spPr>
          <a:xfrm rot="16200000">
            <a:off x="2912833" y="1264980"/>
            <a:ext cx="692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4E53A9-0423-4ACC-B1BE-756D2EF5876B}"/>
              </a:ext>
            </a:extLst>
          </p:cNvPr>
          <p:cNvSpPr txBox="1"/>
          <p:nvPr/>
        </p:nvSpPr>
        <p:spPr>
          <a:xfrm rot="16200000">
            <a:off x="3382698" y="1399181"/>
            <a:ext cx="43473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DF7D45-836D-4D37-A09E-D21BE1A3D119}"/>
              </a:ext>
            </a:extLst>
          </p:cNvPr>
          <p:cNvSpPr txBox="1"/>
          <p:nvPr/>
        </p:nvSpPr>
        <p:spPr>
          <a:xfrm rot="16200000">
            <a:off x="3327920" y="1058942"/>
            <a:ext cx="11203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CAMKV-si1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6831D7-E31D-4CBA-87A9-72C7FCD86991}"/>
              </a:ext>
            </a:extLst>
          </p:cNvPr>
          <p:cNvSpPr txBox="1"/>
          <p:nvPr/>
        </p:nvSpPr>
        <p:spPr>
          <a:xfrm rot="16200000">
            <a:off x="3624665" y="1065214"/>
            <a:ext cx="110293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CAMKV-si2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266C5F-6392-408A-892F-E5735A2E5710}"/>
              </a:ext>
            </a:extLst>
          </p:cNvPr>
          <p:cNvSpPr txBox="1"/>
          <p:nvPr/>
        </p:nvSpPr>
        <p:spPr>
          <a:xfrm>
            <a:off x="2381004" y="2143285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E7E9E9-6C20-48FF-BD9B-D3BED4B20B28}"/>
              </a:ext>
            </a:extLst>
          </p:cNvPr>
          <p:cNvSpPr txBox="1"/>
          <p:nvPr/>
        </p:nvSpPr>
        <p:spPr>
          <a:xfrm>
            <a:off x="4490442" y="1733484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CKS1B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B312DB-ADE4-40EF-84EB-BBAC5718E541}"/>
              </a:ext>
            </a:extLst>
          </p:cNvPr>
          <p:cNvSpPr txBox="1"/>
          <p:nvPr/>
        </p:nvSpPr>
        <p:spPr>
          <a:xfrm rot="16200000">
            <a:off x="5071964" y="1228028"/>
            <a:ext cx="692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0BA19F-3F41-4F8F-8D12-6D50535AC8AD}"/>
              </a:ext>
            </a:extLst>
          </p:cNvPr>
          <p:cNvSpPr txBox="1"/>
          <p:nvPr/>
        </p:nvSpPr>
        <p:spPr>
          <a:xfrm rot="16200000">
            <a:off x="5541829" y="1362229"/>
            <a:ext cx="43473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73F2FA-DC27-4F41-8977-FF2DE6F2B01A}"/>
              </a:ext>
            </a:extLst>
          </p:cNvPr>
          <p:cNvSpPr txBox="1"/>
          <p:nvPr/>
        </p:nvSpPr>
        <p:spPr>
          <a:xfrm rot="16200000">
            <a:off x="5505528" y="1048866"/>
            <a:ext cx="108340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CKS1B-si1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836DED-F0B8-43E7-BF5C-9B83AEF07A8C}"/>
              </a:ext>
            </a:extLst>
          </p:cNvPr>
          <p:cNvSpPr txBox="1"/>
          <p:nvPr/>
        </p:nvSpPr>
        <p:spPr>
          <a:xfrm rot="16200000">
            <a:off x="5803706" y="1061952"/>
            <a:ext cx="106311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CKS1B-si2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0CF2A69-9AF4-4E03-B931-18416E6F821B}"/>
              </a:ext>
            </a:extLst>
          </p:cNvPr>
          <p:cNvSpPr txBox="1"/>
          <p:nvPr/>
        </p:nvSpPr>
        <p:spPr>
          <a:xfrm>
            <a:off x="4540135" y="2106333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5D91DAE-84DC-4315-8A5F-14CCBF663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882" y="1773008"/>
            <a:ext cx="1261981" cy="2865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469B9E0-65EB-46AF-A983-7321D0BD68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3218" y="2137584"/>
            <a:ext cx="1261981" cy="2865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A119B66-55DC-4279-B83C-4049D546A9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4172" y="1736689"/>
            <a:ext cx="1255885" cy="2926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ABCDC4-13D6-4A85-AE37-B52957C97A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7141" y="2106333"/>
            <a:ext cx="1261981" cy="2865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27C3661-8ECA-4DF8-A4C6-987F5A6B6B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1120" y="2852379"/>
            <a:ext cx="2072820" cy="273124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253B4BA-C9C5-42AE-9D7F-34821D367A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36224" y="2852379"/>
            <a:ext cx="2072820" cy="273124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AA202C4-CA5E-4E7F-9F3D-40ADF04FDC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1328" y="2852378"/>
            <a:ext cx="2072820" cy="2731245"/>
          </a:xfrm>
          <a:prstGeom prst="rect">
            <a:avLst/>
          </a:prstGeom>
        </p:spPr>
      </p:pic>
      <p:sp>
        <p:nvSpPr>
          <p:cNvPr id="32" name="Text Box 17">
            <a:extLst>
              <a:ext uri="{FF2B5EF4-FFF2-40B4-BE49-F238E27FC236}">
                <a16:creationId xmlns:a16="http://schemas.microsoft.com/office/drawing/2014/main" id="{376EA6E1-3AAC-4D63-B4F8-863A665A2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7727" y="733249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MY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Box 17">
            <a:extLst>
              <a:ext uri="{FF2B5EF4-FFF2-40B4-BE49-F238E27FC236}">
                <a16:creationId xmlns:a16="http://schemas.microsoft.com/office/drawing/2014/main" id="{36C6A1A4-F171-4878-8FCB-A1FC1B766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219" y="728370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MY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FB632F6-87C1-490A-A278-CB8B649D559A}"/>
              </a:ext>
            </a:extLst>
          </p:cNvPr>
          <p:cNvSpPr txBox="1"/>
          <p:nvPr/>
        </p:nvSpPr>
        <p:spPr>
          <a:xfrm>
            <a:off x="1619846" y="421736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7D333AF-6BD6-499F-AAB9-072224D7334C}"/>
              </a:ext>
            </a:extLst>
          </p:cNvPr>
          <p:cNvSpPr txBox="1"/>
          <p:nvPr/>
        </p:nvSpPr>
        <p:spPr>
          <a:xfrm>
            <a:off x="1939065" y="424489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BE248B0-D611-4BB2-8121-A1FB1AEE0394}"/>
              </a:ext>
            </a:extLst>
          </p:cNvPr>
          <p:cNvSpPr txBox="1"/>
          <p:nvPr/>
        </p:nvSpPr>
        <p:spPr>
          <a:xfrm>
            <a:off x="3760874" y="390234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523744F-CBDA-436A-A1FD-9F4F3D65E755}"/>
              </a:ext>
            </a:extLst>
          </p:cNvPr>
          <p:cNvSpPr txBox="1"/>
          <p:nvPr/>
        </p:nvSpPr>
        <p:spPr>
          <a:xfrm>
            <a:off x="4079656" y="39191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1AE2D5-F746-4070-A464-6F431E68E39D}"/>
              </a:ext>
            </a:extLst>
          </p:cNvPr>
          <p:cNvSpPr txBox="1"/>
          <p:nvPr/>
        </p:nvSpPr>
        <p:spPr>
          <a:xfrm>
            <a:off x="5908455" y="43134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86FB18C-0516-413C-82EE-C204C4882CF3}"/>
              </a:ext>
            </a:extLst>
          </p:cNvPr>
          <p:cNvSpPr txBox="1"/>
          <p:nvPr/>
        </p:nvSpPr>
        <p:spPr>
          <a:xfrm>
            <a:off x="6244016" y="43134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6C843F-90D2-4F8D-BD8F-7834821402F7}"/>
              </a:ext>
            </a:extLst>
          </p:cNvPr>
          <p:cNvSpPr txBox="1"/>
          <p:nvPr/>
        </p:nvSpPr>
        <p:spPr>
          <a:xfrm>
            <a:off x="0" y="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1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9914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69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5" name="Picture 184">
            <a:extLst>
              <a:ext uri="{FF2B5EF4-FFF2-40B4-BE49-F238E27FC236}">
                <a16:creationId xmlns:a16="http://schemas.microsoft.com/office/drawing/2014/main" id="{1184BA21-5504-48FD-8DB0-5D699B715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5960" y="1147978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6" name="Picture 185">
            <a:extLst>
              <a:ext uri="{FF2B5EF4-FFF2-40B4-BE49-F238E27FC236}">
                <a16:creationId xmlns:a16="http://schemas.microsoft.com/office/drawing/2014/main" id="{510DD3F4-1521-4422-A1A0-C296986A3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60" y="2467948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7" name="Picture 186">
            <a:extLst>
              <a:ext uri="{FF2B5EF4-FFF2-40B4-BE49-F238E27FC236}">
                <a16:creationId xmlns:a16="http://schemas.microsoft.com/office/drawing/2014/main" id="{B254EAAB-95A4-4577-9938-1E7C01294B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785" y="1144674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4EAA2584-49D0-42BB-A0DF-18DD5DBCE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731" y="2459836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9" name="Picture 188">
            <a:extLst>
              <a:ext uri="{FF2B5EF4-FFF2-40B4-BE49-F238E27FC236}">
                <a16:creationId xmlns:a16="http://schemas.microsoft.com/office/drawing/2014/main" id="{143C188F-6C6E-4DA0-B82D-8E54A2FCC0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3301" y="1147978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0" name="Picture 189">
            <a:extLst>
              <a:ext uri="{FF2B5EF4-FFF2-40B4-BE49-F238E27FC236}">
                <a16:creationId xmlns:a16="http://schemas.microsoft.com/office/drawing/2014/main" id="{0F80178D-585D-482F-9499-9A0D34D793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3301" y="2459836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1" name="Picture 190">
            <a:extLst>
              <a:ext uri="{FF2B5EF4-FFF2-40B4-BE49-F238E27FC236}">
                <a16:creationId xmlns:a16="http://schemas.microsoft.com/office/drawing/2014/main" id="{E34542F1-4A67-493B-A13F-1EC4A58ABD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4543" y="2459836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2" name="Picture 191">
            <a:extLst>
              <a:ext uri="{FF2B5EF4-FFF2-40B4-BE49-F238E27FC236}">
                <a16:creationId xmlns:a16="http://schemas.microsoft.com/office/drawing/2014/main" id="{0DAFAA2F-214C-4458-B6F6-334C626581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44543" y="1144674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7" name="Picture 196">
            <a:extLst>
              <a:ext uri="{FF2B5EF4-FFF2-40B4-BE49-F238E27FC236}">
                <a16:creationId xmlns:a16="http://schemas.microsoft.com/office/drawing/2014/main" id="{10A70DB2-43D7-4A25-8C16-4D0FB661C3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2059" y="3758043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8" name="Picture 197">
            <a:extLst>
              <a:ext uri="{FF2B5EF4-FFF2-40B4-BE49-F238E27FC236}">
                <a16:creationId xmlns:a16="http://schemas.microsoft.com/office/drawing/2014/main" id="{0FF51008-264F-4249-A1CA-A226D6B9AFC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4985" y="3774998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9" name="Picture 198">
            <a:extLst>
              <a:ext uri="{FF2B5EF4-FFF2-40B4-BE49-F238E27FC236}">
                <a16:creationId xmlns:a16="http://schemas.microsoft.com/office/drawing/2014/main" id="{A44C5FEF-BABF-4E8C-BF7D-943EAF9485B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33301" y="3758043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0" name="Picture 199">
            <a:extLst>
              <a:ext uri="{FF2B5EF4-FFF2-40B4-BE49-F238E27FC236}">
                <a16:creationId xmlns:a16="http://schemas.microsoft.com/office/drawing/2014/main" id="{8F901F3F-7156-4F00-BB44-DFF99536DCA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44543" y="3758043"/>
            <a:ext cx="1214286" cy="12142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6" name="TextBox 225">
            <a:extLst>
              <a:ext uri="{FF2B5EF4-FFF2-40B4-BE49-F238E27FC236}">
                <a16:creationId xmlns:a16="http://schemas.microsoft.com/office/drawing/2014/main" id="{2F45D5F8-2B78-4535-8592-2EB423ECDAA2}"/>
              </a:ext>
            </a:extLst>
          </p:cNvPr>
          <p:cNvSpPr txBox="1"/>
          <p:nvPr/>
        </p:nvSpPr>
        <p:spPr>
          <a:xfrm rot="16200000">
            <a:off x="547344" y="1581669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MY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C1C4B977-048D-4433-847C-41871AF85120}"/>
              </a:ext>
            </a:extLst>
          </p:cNvPr>
          <p:cNvSpPr txBox="1"/>
          <p:nvPr/>
        </p:nvSpPr>
        <p:spPr>
          <a:xfrm>
            <a:off x="4930010" y="801815"/>
            <a:ext cx="1001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RWPE1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82F7DE84-738D-4D01-A842-572D8A1EDD9C}"/>
              </a:ext>
            </a:extLst>
          </p:cNvPr>
          <p:cNvSpPr txBox="1"/>
          <p:nvPr/>
        </p:nvSpPr>
        <p:spPr>
          <a:xfrm>
            <a:off x="2528649" y="80928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PC3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0FE21FB8-083D-4834-AE46-1C53B6189DB6}"/>
              </a:ext>
            </a:extLst>
          </p:cNvPr>
          <p:cNvSpPr txBox="1"/>
          <p:nvPr/>
        </p:nvSpPr>
        <p:spPr>
          <a:xfrm>
            <a:off x="1117209" y="785141"/>
            <a:ext cx="902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DU145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A33119A1-3F6A-4D59-904D-E8E5706B32DE}"/>
              </a:ext>
            </a:extLst>
          </p:cNvPr>
          <p:cNvSpPr txBox="1"/>
          <p:nvPr/>
        </p:nvSpPr>
        <p:spPr>
          <a:xfrm>
            <a:off x="3669802" y="800409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78594D62-7347-4C10-903E-DA4CB6F61831}"/>
              </a:ext>
            </a:extLst>
          </p:cNvPr>
          <p:cNvSpPr txBox="1"/>
          <p:nvPr/>
        </p:nvSpPr>
        <p:spPr>
          <a:xfrm rot="16200000">
            <a:off x="59999" y="2884265"/>
            <a:ext cx="1412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PDPK1-si1</a:t>
            </a:r>
            <a:endParaRPr lang="en-MY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F6178143-1A4C-4471-8E0C-57E80C445C1A}"/>
              </a:ext>
            </a:extLst>
          </p:cNvPr>
          <p:cNvSpPr txBox="1"/>
          <p:nvPr/>
        </p:nvSpPr>
        <p:spPr>
          <a:xfrm rot="16200000">
            <a:off x="90242" y="4262254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PDPK1-si2</a:t>
            </a:r>
            <a:endParaRPr lang="en-MY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110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FF4024-639C-4F68-8F10-54C105358B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87"/>
          <a:stretch/>
        </p:blipFill>
        <p:spPr>
          <a:xfrm>
            <a:off x="3834001" y="5502945"/>
            <a:ext cx="3023999" cy="27434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9E78F3-5560-4AD8-A712-693A0068D0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551"/>
          <a:stretch/>
        </p:blipFill>
        <p:spPr>
          <a:xfrm>
            <a:off x="804482" y="5509042"/>
            <a:ext cx="2999740" cy="27373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B7B7119-CFA6-43B9-9EB1-C7BE8D68DA7B}"/>
              </a:ext>
            </a:extLst>
          </p:cNvPr>
          <p:cNvSpPr txBox="1"/>
          <p:nvPr/>
        </p:nvSpPr>
        <p:spPr>
          <a:xfrm>
            <a:off x="0" y="3839"/>
            <a:ext cx="6512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11F43F-5349-4338-8FD9-950E54ACC34A}"/>
              </a:ext>
            </a:extLst>
          </p:cNvPr>
          <p:cNvSpPr txBox="1"/>
          <p:nvPr/>
        </p:nvSpPr>
        <p:spPr>
          <a:xfrm>
            <a:off x="310560" y="510362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MY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6B04F577-B66E-4E63-AD79-6C75C28627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809957"/>
              </p:ext>
            </p:extLst>
          </p:nvPr>
        </p:nvGraphicFramePr>
        <p:xfrm>
          <a:off x="1448261" y="2430725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0" name="Image" r:id="rId5" imgW="1799640" imgH="288000" progId="Photoshop.Image.13">
                  <p:embed/>
                </p:oleObj>
              </mc:Choice>
              <mc:Fallback>
                <p:oleObj name="Image" r:id="rId5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48261" y="2430725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3A74B576-A911-44BD-B8CD-F070EA8E47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332792"/>
              </p:ext>
            </p:extLst>
          </p:nvPr>
        </p:nvGraphicFramePr>
        <p:xfrm>
          <a:off x="1448261" y="2874014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1" name="Image" r:id="rId7" imgW="1799640" imgH="288000" progId="Photoshop.Image.13">
                  <p:embed/>
                </p:oleObj>
              </mc:Choice>
              <mc:Fallback>
                <p:oleObj name="Image" r:id="rId7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48261" y="2874014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7977C6DA-2BCB-4F65-A538-462F2A20D7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676349"/>
              </p:ext>
            </p:extLst>
          </p:nvPr>
        </p:nvGraphicFramePr>
        <p:xfrm>
          <a:off x="1448261" y="3325156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2" name="Image" r:id="rId9" imgW="1799640" imgH="288000" progId="Photoshop.Image.13">
                  <p:embed/>
                </p:oleObj>
              </mc:Choice>
              <mc:Fallback>
                <p:oleObj name="Image" r:id="rId9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48261" y="3325156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6543AC6B-60FB-4321-9D07-ABF0305934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862594"/>
              </p:ext>
            </p:extLst>
          </p:nvPr>
        </p:nvGraphicFramePr>
        <p:xfrm>
          <a:off x="1448261" y="3776298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3" name="Image" r:id="rId11" imgW="1799640" imgH="288000" progId="Photoshop.Image.13">
                  <p:embed/>
                </p:oleObj>
              </mc:Choice>
              <mc:Fallback>
                <p:oleObj name="Image" r:id="rId11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448261" y="3776298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1493725F-E6DB-4314-B481-FB74CC30EA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641094"/>
              </p:ext>
            </p:extLst>
          </p:nvPr>
        </p:nvGraphicFramePr>
        <p:xfrm>
          <a:off x="1448261" y="4217682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4" name="Image" r:id="rId13" imgW="1799640" imgH="288000" progId="Photoshop.Image.13">
                  <p:embed/>
                </p:oleObj>
              </mc:Choice>
              <mc:Fallback>
                <p:oleObj name="Image" r:id="rId13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448261" y="4217682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61F5C507-6870-4634-89E7-9CDDFCBF7C56}"/>
              </a:ext>
            </a:extLst>
          </p:cNvPr>
          <p:cNvSpPr txBox="1"/>
          <p:nvPr/>
        </p:nvSpPr>
        <p:spPr>
          <a:xfrm>
            <a:off x="310560" y="84549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MY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AA82C4-6B8F-44A1-9CD7-19E3A65FF194}"/>
              </a:ext>
            </a:extLst>
          </p:cNvPr>
          <p:cNvSpPr txBox="1"/>
          <p:nvPr/>
        </p:nvSpPr>
        <p:spPr>
          <a:xfrm rot="16200000">
            <a:off x="3964662" y="211733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5762CC-AC5A-4BED-BA3D-5BCFEF71061B}"/>
              </a:ext>
            </a:extLst>
          </p:cNvPr>
          <p:cNvSpPr txBox="1"/>
          <p:nvPr/>
        </p:nvSpPr>
        <p:spPr>
          <a:xfrm rot="16200000">
            <a:off x="4036495" y="1862727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PDPK1-si1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CDA8C1-EF0C-4CEF-AFB3-C6A15A9C065F}"/>
              </a:ext>
            </a:extLst>
          </p:cNvPr>
          <p:cNvSpPr txBox="1"/>
          <p:nvPr/>
        </p:nvSpPr>
        <p:spPr>
          <a:xfrm rot="16200000">
            <a:off x="4394548" y="1862726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PDPK1-si2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2775439-EC47-470A-8217-20F79A65BA21}"/>
              </a:ext>
            </a:extLst>
          </p:cNvPr>
          <p:cNvCxnSpPr>
            <a:cxnSpLocks/>
          </p:cNvCxnSpPr>
          <p:nvPr/>
        </p:nvCxnSpPr>
        <p:spPr>
          <a:xfrm>
            <a:off x="4041275" y="1533790"/>
            <a:ext cx="959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039427C-7B29-48F0-B9BC-89FA6F276E12}"/>
              </a:ext>
            </a:extLst>
          </p:cNvPr>
          <p:cNvSpPr txBox="1"/>
          <p:nvPr/>
        </p:nvSpPr>
        <p:spPr>
          <a:xfrm>
            <a:off x="4273984" y="1226013"/>
            <a:ext cx="493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Vec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90847B5-B6D0-4FD7-A790-D00D059E9E86}"/>
              </a:ext>
            </a:extLst>
          </p:cNvPr>
          <p:cNvSpPr txBox="1"/>
          <p:nvPr/>
        </p:nvSpPr>
        <p:spPr>
          <a:xfrm rot="16200000">
            <a:off x="5034374" y="212299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4B8D92-AC55-4D0C-A193-C49C45CA4019}"/>
              </a:ext>
            </a:extLst>
          </p:cNvPr>
          <p:cNvSpPr txBox="1"/>
          <p:nvPr/>
        </p:nvSpPr>
        <p:spPr>
          <a:xfrm rot="16200000">
            <a:off x="5106207" y="1868395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PDPK1-si1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A35C33-7ECF-4596-A4AE-30F7287254B4}"/>
              </a:ext>
            </a:extLst>
          </p:cNvPr>
          <p:cNvSpPr txBox="1"/>
          <p:nvPr/>
        </p:nvSpPr>
        <p:spPr>
          <a:xfrm rot="16200000">
            <a:off x="5464260" y="1868394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PDPK1-si2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3F24D72-CAB6-432D-9097-6B20E610FF2A}"/>
              </a:ext>
            </a:extLst>
          </p:cNvPr>
          <p:cNvCxnSpPr>
            <a:cxnSpLocks/>
          </p:cNvCxnSpPr>
          <p:nvPr/>
        </p:nvCxnSpPr>
        <p:spPr>
          <a:xfrm>
            <a:off x="5110987" y="1539458"/>
            <a:ext cx="959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5BB7509-542D-4507-899C-F27CA1E3C8B8}"/>
              </a:ext>
            </a:extLst>
          </p:cNvPr>
          <p:cNvSpPr txBox="1"/>
          <p:nvPr/>
        </p:nvSpPr>
        <p:spPr>
          <a:xfrm>
            <a:off x="5148804" y="1231681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myrAKT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63E245C-35AF-498B-89B6-2437B12DF3F6}"/>
              </a:ext>
            </a:extLst>
          </p:cNvPr>
          <p:cNvSpPr txBox="1"/>
          <p:nvPr/>
        </p:nvSpPr>
        <p:spPr>
          <a:xfrm>
            <a:off x="4743505" y="90070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PC3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6FFBAB7-CDF4-46F4-97C2-786684FF4680}"/>
              </a:ext>
            </a:extLst>
          </p:cNvPr>
          <p:cNvSpPr txBox="1"/>
          <p:nvPr/>
        </p:nvSpPr>
        <p:spPr>
          <a:xfrm>
            <a:off x="678978" y="2430725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PDPK1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7C7CDE3-2750-4F77-92E4-7151B1AFD30F}"/>
              </a:ext>
            </a:extLst>
          </p:cNvPr>
          <p:cNvSpPr txBox="1"/>
          <p:nvPr/>
        </p:nvSpPr>
        <p:spPr>
          <a:xfrm>
            <a:off x="176834" y="2864054"/>
            <a:ext cx="1276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p-AKT (S473)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6745D8F-1948-4B5D-AE19-C49E49F3BFFF}"/>
              </a:ext>
            </a:extLst>
          </p:cNvPr>
          <p:cNvSpPr txBox="1"/>
          <p:nvPr/>
        </p:nvSpPr>
        <p:spPr>
          <a:xfrm>
            <a:off x="185301" y="3305516"/>
            <a:ext cx="1276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p-AKT (S308)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98635AA-4032-4441-8C34-B41B105B7DA0}"/>
              </a:ext>
            </a:extLst>
          </p:cNvPr>
          <p:cNvSpPr txBox="1"/>
          <p:nvPr/>
        </p:nvSpPr>
        <p:spPr>
          <a:xfrm>
            <a:off x="733011" y="4211387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FC4542A-8786-4349-BACF-022DBB5AD1DA}"/>
              </a:ext>
            </a:extLst>
          </p:cNvPr>
          <p:cNvSpPr txBox="1"/>
          <p:nvPr/>
        </p:nvSpPr>
        <p:spPr>
          <a:xfrm rot="16200000">
            <a:off x="1432448" y="210287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9AF52ED-CCBA-4C37-8681-8BBCABF8F959}"/>
              </a:ext>
            </a:extLst>
          </p:cNvPr>
          <p:cNvSpPr txBox="1"/>
          <p:nvPr/>
        </p:nvSpPr>
        <p:spPr>
          <a:xfrm rot="16200000">
            <a:off x="1504281" y="1848273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PDPK1-si1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240435-2AB5-4378-9BD2-BDA7E6592A2F}"/>
              </a:ext>
            </a:extLst>
          </p:cNvPr>
          <p:cNvSpPr txBox="1"/>
          <p:nvPr/>
        </p:nvSpPr>
        <p:spPr>
          <a:xfrm rot="16200000">
            <a:off x="1862334" y="1848272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PDPK1-si2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89FA1F6-B970-4C93-AD6A-5320A983AC37}"/>
              </a:ext>
            </a:extLst>
          </p:cNvPr>
          <p:cNvCxnSpPr>
            <a:cxnSpLocks/>
          </p:cNvCxnSpPr>
          <p:nvPr/>
        </p:nvCxnSpPr>
        <p:spPr>
          <a:xfrm>
            <a:off x="1509061" y="1519336"/>
            <a:ext cx="959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B33F133-5B02-4CEE-837C-919E74D2E6C2}"/>
              </a:ext>
            </a:extLst>
          </p:cNvPr>
          <p:cNvSpPr txBox="1"/>
          <p:nvPr/>
        </p:nvSpPr>
        <p:spPr>
          <a:xfrm>
            <a:off x="1741770" y="1211559"/>
            <a:ext cx="493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Vec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0390B1A-58AD-4DA6-8FEC-52B7FB869230}"/>
              </a:ext>
            </a:extLst>
          </p:cNvPr>
          <p:cNvSpPr txBox="1"/>
          <p:nvPr/>
        </p:nvSpPr>
        <p:spPr>
          <a:xfrm rot="16200000">
            <a:off x="2502160" y="210854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25FD2B9-881A-4C8F-AFA7-D88ECBF5C32E}"/>
              </a:ext>
            </a:extLst>
          </p:cNvPr>
          <p:cNvSpPr txBox="1"/>
          <p:nvPr/>
        </p:nvSpPr>
        <p:spPr>
          <a:xfrm rot="16200000">
            <a:off x="2573993" y="1853941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PDPK1-si1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5FE687-2B02-4F37-A90F-2689FFE1F6E3}"/>
              </a:ext>
            </a:extLst>
          </p:cNvPr>
          <p:cNvSpPr txBox="1"/>
          <p:nvPr/>
        </p:nvSpPr>
        <p:spPr>
          <a:xfrm rot="16200000">
            <a:off x="2932046" y="1853940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PDPK1-si2</a:t>
            </a:r>
            <a:endParaRPr lang="en-MY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4F30D6F-8BD7-489E-8F1C-878AE698D334}"/>
              </a:ext>
            </a:extLst>
          </p:cNvPr>
          <p:cNvCxnSpPr>
            <a:cxnSpLocks/>
          </p:cNvCxnSpPr>
          <p:nvPr/>
        </p:nvCxnSpPr>
        <p:spPr>
          <a:xfrm>
            <a:off x="2578773" y="1525004"/>
            <a:ext cx="959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A172CA4C-4C0F-41E0-AC34-9400772F28E1}"/>
              </a:ext>
            </a:extLst>
          </p:cNvPr>
          <p:cNvSpPr txBox="1"/>
          <p:nvPr/>
        </p:nvSpPr>
        <p:spPr>
          <a:xfrm>
            <a:off x="2616590" y="1217227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myrAKT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6F01418-D3A0-4760-9638-F7BF0D393A7B}"/>
              </a:ext>
            </a:extLst>
          </p:cNvPr>
          <p:cNvSpPr txBox="1"/>
          <p:nvPr/>
        </p:nvSpPr>
        <p:spPr>
          <a:xfrm>
            <a:off x="2117583" y="886247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DU145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DA59CBF-90BA-45B5-AC33-EE2A719989DA}"/>
              </a:ext>
            </a:extLst>
          </p:cNvPr>
          <p:cNvSpPr txBox="1"/>
          <p:nvPr/>
        </p:nvSpPr>
        <p:spPr>
          <a:xfrm>
            <a:off x="927427" y="3746978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</a:p>
        </p:txBody>
      </p:sp>
      <p:graphicFrame>
        <p:nvGraphicFramePr>
          <p:cNvPr id="64" name="Object 63">
            <a:extLst>
              <a:ext uri="{FF2B5EF4-FFF2-40B4-BE49-F238E27FC236}">
                <a16:creationId xmlns:a16="http://schemas.microsoft.com/office/drawing/2014/main" id="{FDB6D305-418B-49EA-9316-9E9FCFA0AA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3115428"/>
              </p:ext>
            </p:extLst>
          </p:nvPr>
        </p:nvGraphicFramePr>
        <p:xfrm>
          <a:off x="3972641" y="2425611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5" name="Image" r:id="rId15" imgW="1799640" imgH="288000" progId="Photoshop.Image.13">
                  <p:embed/>
                </p:oleObj>
              </mc:Choice>
              <mc:Fallback>
                <p:oleObj name="Image" r:id="rId15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972641" y="2425611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A12F6AB6-8607-4AFE-A3B1-6590FBCC4F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4544089"/>
              </p:ext>
            </p:extLst>
          </p:nvPr>
        </p:nvGraphicFramePr>
        <p:xfrm>
          <a:off x="3972641" y="2876948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6" name="Image" r:id="rId17" imgW="1799640" imgH="288000" progId="Photoshop.Image.13">
                  <p:embed/>
                </p:oleObj>
              </mc:Choice>
              <mc:Fallback>
                <p:oleObj name="Image" r:id="rId17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972641" y="2876948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>
            <a:extLst>
              <a:ext uri="{FF2B5EF4-FFF2-40B4-BE49-F238E27FC236}">
                <a16:creationId xmlns:a16="http://schemas.microsoft.com/office/drawing/2014/main" id="{9A5C2DC0-1580-468F-A916-DB7EA85489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512699"/>
              </p:ext>
            </p:extLst>
          </p:nvPr>
        </p:nvGraphicFramePr>
        <p:xfrm>
          <a:off x="3971605" y="3318507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7" name="Image" r:id="rId19" imgW="1799640" imgH="288000" progId="Photoshop.Image.13">
                  <p:embed/>
                </p:oleObj>
              </mc:Choice>
              <mc:Fallback>
                <p:oleObj name="Image" r:id="rId19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971605" y="3318507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99D35DEA-2D90-4AD0-A7E2-E3C5A4C1CD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832468"/>
              </p:ext>
            </p:extLst>
          </p:nvPr>
        </p:nvGraphicFramePr>
        <p:xfrm>
          <a:off x="3972641" y="3770710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8" name="Image" r:id="rId21" imgW="1799640" imgH="288000" progId="Photoshop.Image.13">
                  <p:embed/>
                </p:oleObj>
              </mc:Choice>
              <mc:Fallback>
                <p:oleObj name="Image" r:id="rId21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972641" y="3770710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0E35EB04-C1E7-4EAA-AD7F-DDD12571E8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366796"/>
              </p:ext>
            </p:extLst>
          </p:nvPr>
        </p:nvGraphicFramePr>
        <p:xfrm>
          <a:off x="3968365" y="4208553"/>
          <a:ext cx="2159568" cy="34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9" name="Image" r:id="rId23" imgW="1799640" imgH="288000" progId="Photoshop.Image.13">
                  <p:embed/>
                </p:oleObj>
              </mc:Choice>
              <mc:Fallback>
                <p:oleObj name="Image" r:id="rId23" imgW="1799640" imgH="2880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968365" y="4208553"/>
                        <a:ext cx="2159568" cy="3456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3467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15366</TotalTime>
  <Words>79</Words>
  <Application>Microsoft Office PowerPoint</Application>
  <PresentationFormat>On-screen Show (4:3)</PresentationFormat>
  <Paragraphs>62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Office Theme</vt:lpstr>
      <vt:lpstr>Image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</dc:title>
  <dc:creator>Geetha Nalairndran</dc:creator>
  <cp:lastModifiedBy>Leong Chee Onn</cp:lastModifiedBy>
  <cp:revision>101</cp:revision>
  <dcterms:created xsi:type="dcterms:W3CDTF">2018-03-12T12:31:25Z</dcterms:created>
  <dcterms:modified xsi:type="dcterms:W3CDTF">2020-04-29T00:39:37Z</dcterms:modified>
</cp:coreProperties>
</file>