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9" r:id="rId2"/>
  </p:sldIdLst>
  <p:sldSz cx="22860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34" autoAdjust="0"/>
    <p:restoredTop sz="94660"/>
  </p:normalViewPr>
  <p:slideViewPr>
    <p:cSldViewPr snapToGrid="0">
      <p:cViewPr varScale="1">
        <p:scale>
          <a:sx n="49" d="100"/>
          <a:sy n="49" d="100"/>
        </p:scale>
        <p:origin x="244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500" y="2992968"/>
            <a:ext cx="19431000" cy="6366933"/>
          </a:xfrm>
        </p:spPr>
        <p:txBody>
          <a:bodyPr anchor="b"/>
          <a:lstStyle>
            <a:lvl1pPr algn="ctr">
              <a:defRPr sz="1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500" y="9605435"/>
            <a:ext cx="17145000" cy="4415365"/>
          </a:xfrm>
        </p:spPr>
        <p:txBody>
          <a:bodyPr/>
          <a:lstStyle>
            <a:lvl1pPr marL="0" indent="0" algn="ctr">
              <a:buNone/>
              <a:defRPr sz="6000"/>
            </a:lvl1pPr>
            <a:lvl2pPr marL="1143000" indent="0" algn="ctr">
              <a:buNone/>
              <a:defRPr sz="5000"/>
            </a:lvl2pPr>
            <a:lvl3pPr marL="2286000" indent="0" algn="ctr">
              <a:buNone/>
              <a:defRPr sz="4500"/>
            </a:lvl3pPr>
            <a:lvl4pPr marL="3429000" indent="0" algn="ctr">
              <a:buNone/>
              <a:defRPr sz="4000"/>
            </a:lvl4pPr>
            <a:lvl5pPr marL="4572000" indent="0" algn="ctr">
              <a:buNone/>
              <a:defRPr sz="4000"/>
            </a:lvl5pPr>
            <a:lvl6pPr marL="5715000" indent="0" algn="ctr">
              <a:buNone/>
              <a:defRPr sz="4000"/>
            </a:lvl6pPr>
            <a:lvl7pPr marL="6858000" indent="0" algn="ctr">
              <a:buNone/>
              <a:defRPr sz="4000"/>
            </a:lvl7pPr>
            <a:lvl8pPr marL="8001000" indent="0" algn="ctr">
              <a:buNone/>
              <a:defRPr sz="4000"/>
            </a:lvl8pPr>
            <a:lvl9pPr marL="9144000" indent="0" algn="ctr">
              <a:buNone/>
              <a:defRPr sz="4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67B7-3EAF-42B5-BFC9-2D78872F238F}" type="datetimeFigureOut">
              <a:rPr lang="nb-NO" smtClean="0"/>
              <a:t>23.06.2020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30709-889F-46B9-8F7A-63DBCF8A1E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5718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67B7-3EAF-42B5-BFC9-2D78872F238F}" type="datetimeFigureOut">
              <a:rPr lang="nb-NO" smtClean="0"/>
              <a:t>23.06.2020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30709-889F-46B9-8F7A-63DBCF8A1E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42121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359189" y="973667"/>
            <a:ext cx="4929188" cy="154982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1626" y="973667"/>
            <a:ext cx="14501813" cy="154982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67B7-3EAF-42B5-BFC9-2D78872F238F}" type="datetimeFigureOut">
              <a:rPr lang="nb-NO" smtClean="0"/>
              <a:t>23.06.2020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30709-889F-46B9-8F7A-63DBCF8A1E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28321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67B7-3EAF-42B5-BFC9-2D78872F238F}" type="datetimeFigureOut">
              <a:rPr lang="nb-NO" smtClean="0"/>
              <a:t>23.06.2020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30709-889F-46B9-8F7A-63DBCF8A1E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4676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720" y="4559305"/>
            <a:ext cx="19716750" cy="7607299"/>
          </a:xfrm>
        </p:spPr>
        <p:txBody>
          <a:bodyPr anchor="b"/>
          <a:lstStyle>
            <a:lvl1pPr>
              <a:defRPr sz="1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9720" y="12238572"/>
            <a:ext cx="19716750" cy="4000499"/>
          </a:xfrm>
        </p:spPr>
        <p:txBody>
          <a:bodyPr/>
          <a:lstStyle>
            <a:lvl1pPr marL="0" indent="0">
              <a:buNone/>
              <a:defRPr sz="6000">
                <a:solidFill>
                  <a:schemeClr val="tx1"/>
                </a:solidFill>
              </a:defRPr>
            </a:lvl1pPr>
            <a:lvl2pPr marL="114300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2pPr>
            <a:lvl3pPr marL="22860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3pPr>
            <a:lvl4pPr marL="3429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4pPr>
            <a:lvl5pPr marL="4572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5pPr>
            <a:lvl6pPr marL="5715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6pPr>
            <a:lvl7pPr marL="6858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7pPr>
            <a:lvl8pPr marL="8001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8pPr>
            <a:lvl9pPr marL="9144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67B7-3EAF-42B5-BFC9-2D78872F238F}" type="datetimeFigureOut">
              <a:rPr lang="nb-NO" smtClean="0"/>
              <a:t>23.06.2020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30709-889F-46B9-8F7A-63DBCF8A1E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72540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25" y="4868333"/>
            <a:ext cx="9715500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72875" y="4868333"/>
            <a:ext cx="9715500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67B7-3EAF-42B5-BFC9-2D78872F238F}" type="datetimeFigureOut">
              <a:rPr lang="nb-NO" smtClean="0"/>
              <a:t>23.06.2020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30709-889F-46B9-8F7A-63DBCF8A1E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87868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3" y="973671"/>
            <a:ext cx="19716750" cy="35348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4605" y="4483101"/>
            <a:ext cx="9670850" cy="2197099"/>
          </a:xfrm>
        </p:spPr>
        <p:txBody>
          <a:bodyPr anchor="b"/>
          <a:lstStyle>
            <a:lvl1pPr marL="0" indent="0">
              <a:buNone/>
              <a:defRPr sz="6000" b="1"/>
            </a:lvl1pPr>
            <a:lvl2pPr marL="1143000" indent="0">
              <a:buNone/>
              <a:defRPr sz="5000" b="1"/>
            </a:lvl2pPr>
            <a:lvl3pPr marL="2286000" indent="0">
              <a:buNone/>
              <a:defRPr sz="4500" b="1"/>
            </a:lvl3pPr>
            <a:lvl4pPr marL="3429000" indent="0">
              <a:buNone/>
              <a:defRPr sz="4000" b="1"/>
            </a:lvl4pPr>
            <a:lvl5pPr marL="4572000" indent="0">
              <a:buNone/>
              <a:defRPr sz="4000" b="1"/>
            </a:lvl5pPr>
            <a:lvl6pPr marL="5715000" indent="0">
              <a:buNone/>
              <a:defRPr sz="4000" b="1"/>
            </a:lvl6pPr>
            <a:lvl7pPr marL="6858000" indent="0">
              <a:buNone/>
              <a:defRPr sz="4000" b="1"/>
            </a:lvl7pPr>
            <a:lvl8pPr marL="8001000" indent="0">
              <a:buNone/>
              <a:defRPr sz="4000" b="1"/>
            </a:lvl8pPr>
            <a:lvl9pPr marL="9144000" indent="0">
              <a:buNone/>
              <a:defRPr sz="4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74605" y="6680200"/>
            <a:ext cx="9670850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572876" y="4483101"/>
            <a:ext cx="9718478" cy="2197099"/>
          </a:xfrm>
        </p:spPr>
        <p:txBody>
          <a:bodyPr anchor="b"/>
          <a:lstStyle>
            <a:lvl1pPr marL="0" indent="0">
              <a:buNone/>
              <a:defRPr sz="6000" b="1"/>
            </a:lvl1pPr>
            <a:lvl2pPr marL="1143000" indent="0">
              <a:buNone/>
              <a:defRPr sz="5000" b="1"/>
            </a:lvl2pPr>
            <a:lvl3pPr marL="2286000" indent="0">
              <a:buNone/>
              <a:defRPr sz="4500" b="1"/>
            </a:lvl3pPr>
            <a:lvl4pPr marL="3429000" indent="0">
              <a:buNone/>
              <a:defRPr sz="4000" b="1"/>
            </a:lvl4pPr>
            <a:lvl5pPr marL="4572000" indent="0">
              <a:buNone/>
              <a:defRPr sz="4000" b="1"/>
            </a:lvl5pPr>
            <a:lvl6pPr marL="5715000" indent="0">
              <a:buNone/>
              <a:defRPr sz="4000" b="1"/>
            </a:lvl6pPr>
            <a:lvl7pPr marL="6858000" indent="0">
              <a:buNone/>
              <a:defRPr sz="4000" b="1"/>
            </a:lvl7pPr>
            <a:lvl8pPr marL="8001000" indent="0">
              <a:buNone/>
              <a:defRPr sz="4000" b="1"/>
            </a:lvl8pPr>
            <a:lvl9pPr marL="9144000" indent="0">
              <a:buNone/>
              <a:defRPr sz="4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572876" y="6680200"/>
            <a:ext cx="9718478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67B7-3EAF-42B5-BFC9-2D78872F238F}" type="datetimeFigureOut">
              <a:rPr lang="nb-NO" smtClean="0"/>
              <a:t>23.06.2020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30709-889F-46B9-8F7A-63DBCF8A1E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03485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67B7-3EAF-42B5-BFC9-2D78872F238F}" type="datetimeFigureOut">
              <a:rPr lang="nb-NO" smtClean="0"/>
              <a:t>23.06.2020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30709-889F-46B9-8F7A-63DBCF8A1E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74892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67B7-3EAF-42B5-BFC9-2D78872F238F}" type="datetimeFigureOut">
              <a:rPr lang="nb-NO" smtClean="0"/>
              <a:t>23.06.2020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30709-889F-46B9-8F7A-63DBCF8A1E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1068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3" y="1219200"/>
            <a:ext cx="7372945" cy="4267200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8477" y="2633138"/>
            <a:ext cx="11572875" cy="12996333"/>
          </a:xfrm>
        </p:spPr>
        <p:txBody>
          <a:bodyPr/>
          <a:lstStyle>
            <a:lvl1pPr>
              <a:defRPr sz="8000"/>
            </a:lvl1pPr>
            <a:lvl2pPr>
              <a:defRPr sz="7000"/>
            </a:lvl2pPr>
            <a:lvl3pPr>
              <a:defRPr sz="60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603" y="5486400"/>
            <a:ext cx="7372945" cy="10164235"/>
          </a:xfrm>
        </p:spPr>
        <p:txBody>
          <a:bodyPr/>
          <a:lstStyle>
            <a:lvl1pPr marL="0" indent="0">
              <a:buNone/>
              <a:defRPr sz="4000"/>
            </a:lvl1pPr>
            <a:lvl2pPr marL="1143000" indent="0">
              <a:buNone/>
              <a:defRPr sz="3500"/>
            </a:lvl2pPr>
            <a:lvl3pPr marL="2286000" indent="0">
              <a:buNone/>
              <a:defRPr sz="3000"/>
            </a:lvl3pPr>
            <a:lvl4pPr marL="3429000" indent="0">
              <a:buNone/>
              <a:defRPr sz="2500"/>
            </a:lvl4pPr>
            <a:lvl5pPr marL="4572000" indent="0">
              <a:buNone/>
              <a:defRPr sz="2500"/>
            </a:lvl5pPr>
            <a:lvl6pPr marL="5715000" indent="0">
              <a:buNone/>
              <a:defRPr sz="2500"/>
            </a:lvl6pPr>
            <a:lvl7pPr marL="6858000" indent="0">
              <a:buNone/>
              <a:defRPr sz="2500"/>
            </a:lvl7pPr>
            <a:lvl8pPr marL="8001000" indent="0">
              <a:buNone/>
              <a:defRPr sz="2500"/>
            </a:lvl8pPr>
            <a:lvl9pPr marL="9144000" indent="0">
              <a:buNone/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67B7-3EAF-42B5-BFC9-2D78872F238F}" type="datetimeFigureOut">
              <a:rPr lang="nb-NO" smtClean="0"/>
              <a:t>23.06.2020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30709-889F-46B9-8F7A-63DBCF8A1E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7377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3" y="1219200"/>
            <a:ext cx="7372945" cy="4267200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718477" y="2633138"/>
            <a:ext cx="11572875" cy="12996333"/>
          </a:xfrm>
        </p:spPr>
        <p:txBody>
          <a:bodyPr anchor="t"/>
          <a:lstStyle>
            <a:lvl1pPr marL="0" indent="0">
              <a:buNone/>
              <a:defRPr sz="8000"/>
            </a:lvl1pPr>
            <a:lvl2pPr marL="1143000" indent="0">
              <a:buNone/>
              <a:defRPr sz="7000"/>
            </a:lvl2pPr>
            <a:lvl3pPr marL="2286000" indent="0">
              <a:buNone/>
              <a:defRPr sz="6000"/>
            </a:lvl3pPr>
            <a:lvl4pPr marL="3429000" indent="0">
              <a:buNone/>
              <a:defRPr sz="5000"/>
            </a:lvl4pPr>
            <a:lvl5pPr marL="4572000" indent="0">
              <a:buNone/>
              <a:defRPr sz="5000"/>
            </a:lvl5pPr>
            <a:lvl6pPr marL="5715000" indent="0">
              <a:buNone/>
              <a:defRPr sz="5000"/>
            </a:lvl6pPr>
            <a:lvl7pPr marL="6858000" indent="0">
              <a:buNone/>
              <a:defRPr sz="5000"/>
            </a:lvl7pPr>
            <a:lvl8pPr marL="8001000" indent="0">
              <a:buNone/>
              <a:defRPr sz="5000"/>
            </a:lvl8pPr>
            <a:lvl9pPr marL="9144000" indent="0">
              <a:buNone/>
              <a:defRPr sz="5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603" y="5486400"/>
            <a:ext cx="7372945" cy="10164235"/>
          </a:xfrm>
        </p:spPr>
        <p:txBody>
          <a:bodyPr/>
          <a:lstStyle>
            <a:lvl1pPr marL="0" indent="0">
              <a:buNone/>
              <a:defRPr sz="4000"/>
            </a:lvl1pPr>
            <a:lvl2pPr marL="1143000" indent="0">
              <a:buNone/>
              <a:defRPr sz="3500"/>
            </a:lvl2pPr>
            <a:lvl3pPr marL="2286000" indent="0">
              <a:buNone/>
              <a:defRPr sz="3000"/>
            </a:lvl3pPr>
            <a:lvl4pPr marL="3429000" indent="0">
              <a:buNone/>
              <a:defRPr sz="2500"/>
            </a:lvl4pPr>
            <a:lvl5pPr marL="4572000" indent="0">
              <a:buNone/>
              <a:defRPr sz="2500"/>
            </a:lvl5pPr>
            <a:lvl6pPr marL="5715000" indent="0">
              <a:buNone/>
              <a:defRPr sz="2500"/>
            </a:lvl6pPr>
            <a:lvl7pPr marL="6858000" indent="0">
              <a:buNone/>
              <a:defRPr sz="2500"/>
            </a:lvl7pPr>
            <a:lvl8pPr marL="8001000" indent="0">
              <a:buNone/>
              <a:defRPr sz="2500"/>
            </a:lvl8pPr>
            <a:lvl9pPr marL="9144000" indent="0">
              <a:buNone/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67B7-3EAF-42B5-BFC9-2D78872F238F}" type="datetimeFigureOut">
              <a:rPr lang="nb-NO" smtClean="0"/>
              <a:t>23.06.2020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30709-889F-46B9-8F7A-63DBCF8A1E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5647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625" y="973671"/>
            <a:ext cx="1971675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1625" y="4868333"/>
            <a:ext cx="1971675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71625" y="16950271"/>
            <a:ext cx="51435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667B7-3EAF-42B5-BFC9-2D78872F238F}" type="datetimeFigureOut">
              <a:rPr lang="nb-NO" smtClean="0"/>
              <a:t>23.06.2020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72375" y="16950271"/>
            <a:ext cx="771525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144875" y="16950271"/>
            <a:ext cx="51435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30709-889F-46B9-8F7A-63DBCF8A1EA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17572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2286000" rtl="0" eaLnBrk="1" latinLnBrk="0" hangingPunct="1">
        <a:lnSpc>
          <a:spcPct val="90000"/>
        </a:lnSpc>
        <a:spcBef>
          <a:spcPct val="0"/>
        </a:spcBef>
        <a:buNone/>
        <a:defRPr sz="1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1500" indent="-571500" algn="l" defTabSz="2286000" rtl="0" eaLnBrk="1" latinLnBrk="0" hangingPunct="1">
        <a:lnSpc>
          <a:spcPct val="90000"/>
        </a:lnSpc>
        <a:spcBef>
          <a:spcPts val="2500"/>
        </a:spcBef>
        <a:buFont typeface="Arial" panose="020B0604020202020204" pitchFamily="34" charset="0"/>
        <a:buChar char="•"/>
        <a:defRPr sz="7000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3pPr>
      <a:lvl4pPr marL="4000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5143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6286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6pPr>
      <a:lvl7pPr marL="7429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7pPr>
      <a:lvl8pPr marL="8572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8pPr>
      <a:lvl9pPr marL="9715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143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3pPr>
      <a:lvl4pPr marL="3429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4572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5715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6pPr>
      <a:lvl7pPr marL="6858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7pPr>
      <a:lvl8pPr marL="8001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8pPr>
      <a:lvl9pPr marL="9144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51">
            <a:extLst>
              <a:ext uri="{FF2B5EF4-FFF2-40B4-BE49-F238E27FC236}">
                <a16:creationId xmlns:a16="http://schemas.microsoft.com/office/drawing/2014/main" id="{0F86C38C-4F2A-4F66-AAE2-3A7A4CDED601}"/>
              </a:ext>
            </a:extLst>
          </p:cNvPr>
          <p:cNvSpPr/>
          <p:nvPr/>
        </p:nvSpPr>
        <p:spPr>
          <a:xfrm>
            <a:off x="9845607" y="6272145"/>
            <a:ext cx="2156080" cy="132033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966C564-BA27-4062-9452-08A0BFECB612}"/>
              </a:ext>
            </a:extLst>
          </p:cNvPr>
          <p:cNvSpPr txBox="1"/>
          <p:nvPr/>
        </p:nvSpPr>
        <p:spPr>
          <a:xfrm>
            <a:off x="10096639" y="6736871"/>
            <a:ext cx="1603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Social support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36EC9A43-7673-42AD-8256-2B7C30DCA8E4}"/>
              </a:ext>
            </a:extLst>
          </p:cNvPr>
          <p:cNvSpPr/>
          <p:nvPr/>
        </p:nvSpPr>
        <p:spPr>
          <a:xfrm>
            <a:off x="2924242" y="6265052"/>
            <a:ext cx="2949755" cy="132033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E11A381-B47D-444F-B447-0D128D100CAA}"/>
              </a:ext>
            </a:extLst>
          </p:cNvPr>
          <p:cNvSpPr txBox="1"/>
          <p:nvPr/>
        </p:nvSpPr>
        <p:spPr>
          <a:xfrm>
            <a:off x="3038565" y="6729778"/>
            <a:ext cx="2800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Social and financial hardship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86211996-CF1E-4650-A528-AB9F4203227F}"/>
              </a:ext>
            </a:extLst>
          </p:cNvPr>
          <p:cNvCxnSpPr>
            <a:cxnSpLocks/>
            <a:stCxn id="126" idx="6"/>
            <a:endCxn id="52" idx="2"/>
          </p:cNvCxnSpPr>
          <p:nvPr/>
        </p:nvCxnSpPr>
        <p:spPr>
          <a:xfrm>
            <a:off x="5873997" y="6925217"/>
            <a:ext cx="3971610" cy="7093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7789A60C-F5E9-416D-A39C-022C7D12FDBE}"/>
              </a:ext>
            </a:extLst>
          </p:cNvPr>
          <p:cNvSpPr txBox="1"/>
          <p:nvPr/>
        </p:nvSpPr>
        <p:spPr>
          <a:xfrm>
            <a:off x="800015" y="11022970"/>
            <a:ext cx="13819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Arial Narrow" panose="020B0606020202030204" pitchFamily="34" charset="0"/>
              </a:rPr>
              <a:t>Figure 1S</a:t>
            </a:r>
            <a:r>
              <a:rPr lang="en-US" b="1" dirty="0">
                <a:latin typeface="Arial Narrow" panose="020B0606020202030204" pitchFamily="34" charset="0"/>
              </a:rPr>
              <a:t>. </a:t>
            </a:r>
            <a:r>
              <a:rPr lang="en-GB" dirty="0">
                <a:latin typeface="Arial Narrow" panose="020B0606020202030204" pitchFamily="34" charset="0"/>
              </a:rPr>
              <a:t>Hypothesized model of relationship between social and financial hardship, social support and common mental health problems among asylum seekers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A5B92-90BD-4A90-8AAA-631FA782457B}"/>
              </a:ext>
            </a:extLst>
          </p:cNvPr>
          <p:cNvSpPr/>
          <p:nvPr/>
        </p:nvSpPr>
        <p:spPr>
          <a:xfrm>
            <a:off x="857250" y="1911050"/>
            <a:ext cx="21050250" cy="91429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7" name="Oval 51">
            <a:extLst>
              <a:ext uri="{FF2B5EF4-FFF2-40B4-BE49-F238E27FC236}">
                <a16:creationId xmlns:a16="http://schemas.microsoft.com/office/drawing/2014/main" id="{3DA20592-F4A6-435F-8AC8-693376ECC951}"/>
              </a:ext>
            </a:extLst>
          </p:cNvPr>
          <p:cNvSpPr/>
          <p:nvPr/>
        </p:nvSpPr>
        <p:spPr>
          <a:xfrm>
            <a:off x="15535206" y="6265052"/>
            <a:ext cx="3746635" cy="132033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38" name="TextBox 52">
            <a:extLst>
              <a:ext uri="{FF2B5EF4-FFF2-40B4-BE49-F238E27FC236}">
                <a16:creationId xmlns:a16="http://schemas.microsoft.com/office/drawing/2014/main" id="{8C89A07F-03F9-48B4-8279-1F845246412F}"/>
              </a:ext>
            </a:extLst>
          </p:cNvPr>
          <p:cNvSpPr txBox="1"/>
          <p:nvPr/>
        </p:nvSpPr>
        <p:spPr>
          <a:xfrm>
            <a:off x="15786239" y="6729778"/>
            <a:ext cx="3140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Narrow" panose="020B0606020202030204" pitchFamily="34" charset="0"/>
              </a:rPr>
              <a:t>Common mental health Problems</a:t>
            </a:r>
          </a:p>
        </p:txBody>
      </p:sp>
      <p:cxnSp>
        <p:nvCxnSpPr>
          <p:cNvPr id="140" name="Straight Arrow Connector 133">
            <a:extLst>
              <a:ext uri="{FF2B5EF4-FFF2-40B4-BE49-F238E27FC236}">
                <a16:creationId xmlns:a16="http://schemas.microsoft.com/office/drawing/2014/main" id="{AB7908BF-28F1-4720-8DD6-CA5CFA8A4E9F}"/>
              </a:ext>
            </a:extLst>
          </p:cNvPr>
          <p:cNvCxnSpPr>
            <a:cxnSpLocks/>
            <a:stCxn id="52" idx="6"/>
            <a:endCxn id="127" idx="2"/>
          </p:cNvCxnSpPr>
          <p:nvPr/>
        </p:nvCxnSpPr>
        <p:spPr>
          <a:xfrm flipV="1">
            <a:off x="12001687" y="6925217"/>
            <a:ext cx="3533519" cy="7093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Koppling: vinklad 15">
            <a:extLst>
              <a:ext uri="{FF2B5EF4-FFF2-40B4-BE49-F238E27FC236}">
                <a16:creationId xmlns:a16="http://schemas.microsoft.com/office/drawing/2014/main" id="{DB6BB6D1-1351-47D6-9114-006975FA6051}"/>
              </a:ext>
            </a:extLst>
          </p:cNvPr>
          <p:cNvCxnSpPr>
            <a:cxnSpLocks/>
            <a:stCxn id="126" idx="0"/>
            <a:endCxn id="127" idx="0"/>
          </p:cNvCxnSpPr>
          <p:nvPr/>
        </p:nvCxnSpPr>
        <p:spPr>
          <a:xfrm rot="5400000" flipH="1" flipV="1">
            <a:off x="10903822" y="-239650"/>
            <a:ext cx="12700" cy="13009404"/>
          </a:xfrm>
          <a:prstGeom prst="bentConnector3">
            <a:avLst>
              <a:gd name="adj1" fmla="val 10225528"/>
            </a:avLst>
          </a:prstGeom>
          <a:ln w="19050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179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12626</TotalTime>
  <Words>33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Nissen</dc:creator>
  <cp:lastModifiedBy>mathilde sengoelge</cp:lastModifiedBy>
  <cp:revision>83</cp:revision>
  <dcterms:created xsi:type="dcterms:W3CDTF">2020-06-06T03:50:27Z</dcterms:created>
  <dcterms:modified xsi:type="dcterms:W3CDTF">2020-06-23T05:16:48Z</dcterms:modified>
</cp:coreProperties>
</file>