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EB820-207A-4035-AB7E-413B45DFEC2B}" type="datetimeFigureOut">
              <a:rPr lang="hu-HU" smtClean="0"/>
              <a:pPr/>
              <a:t>2020.08.04.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738E2-FC60-4E28-8E2D-A98689CFA9DD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Egyenes összekötő nyíllal 9"/>
          <p:cNvCxnSpPr/>
          <p:nvPr/>
        </p:nvCxnSpPr>
        <p:spPr>
          <a:xfrm flipH="1">
            <a:off x="5405287" y="2689125"/>
            <a:ext cx="360040" cy="28803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Csoportba foglalás 28"/>
          <p:cNvGrpSpPr/>
          <p:nvPr/>
        </p:nvGrpSpPr>
        <p:grpSpPr>
          <a:xfrm>
            <a:off x="1043608" y="908720"/>
            <a:ext cx="6120000" cy="3168352"/>
            <a:chOff x="1040850" y="620688"/>
            <a:chExt cx="6989206" cy="3456384"/>
          </a:xfrm>
        </p:grpSpPr>
        <p:grpSp>
          <p:nvGrpSpPr>
            <p:cNvPr id="23" name="Csoportba foglalás 22"/>
            <p:cNvGrpSpPr/>
            <p:nvPr/>
          </p:nvGrpSpPr>
          <p:grpSpPr>
            <a:xfrm>
              <a:off x="1040850" y="620688"/>
              <a:ext cx="6989206" cy="3456384"/>
              <a:chOff x="1032022" y="548680"/>
              <a:chExt cx="6989206" cy="3456384"/>
            </a:xfrm>
          </p:grpSpPr>
          <p:grpSp>
            <p:nvGrpSpPr>
              <p:cNvPr id="21" name="Csoportba foglalás 20"/>
              <p:cNvGrpSpPr/>
              <p:nvPr/>
            </p:nvGrpSpPr>
            <p:grpSpPr>
              <a:xfrm>
                <a:off x="1032022" y="548680"/>
                <a:ext cx="3632617" cy="3456384"/>
                <a:chOff x="896834" y="536656"/>
                <a:chExt cx="3632617" cy="3456384"/>
              </a:xfrm>
            </p:grpSpPr>
            <p:grpSp>
              <p:nvGrpSpPr>
                <p:cNvPr id="11" name="Csoportba foglalás 10"/>
                <p:cNvGrpSpPr/>
                <p:nvPr/>
              </p:nvGrpSpPr>
              <p:grpSpPr>
                <a:xfrm>
                  <a:off x="896834" y="536656"/>
                  <a:ext cx="3632617" cy="3456384"/>
                  <a:chOff x="896834" y="536656"/>
                  <a:chExt cx="3632617" cy="3456384"/>
                </a:xfrm>
              </p:grpSpPr>
              <p:grpSp>
                <p:nvGrpSpPr>
                  <p:cNvPr id="19" name="Csoportba foglalás 18"/>
                  <p:cNvGrpSpPr/>
                  <p:nvPr/>
                </p:nvGrpSpPr>
                <p:grpSpPr>
                  <a:xfrm>
                    <a:off x="896834" y="536656"/>
                    <a:ext cx="3632617" cy="3456384"/>
                    <a:chOff x="2792410" y="1944259"/>
                    <a:chExt cx="2804125" cy="2582527"/>
                  </a:xfrm>
                </p:grpSpPr>
                <p:pic>
                  <p:nvPicPr>
                    <p:cNvPr id="15" name="Picture 7" descr="L0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>
                      <a:lum bright="-20000"/>
                    </a:blip>
                    <a:srcRect l="1901" t="13360" r="73886" b="58558"/>
                    <a:stretch>
                      <a:fillRect/>
                    </a:stretch>
                  </p:blipFill>
                  <p:spPr>
                    <a:xfrm>
                      <a:off x="2792410" y="1944259"/>
                      <a:ext cx="2804125" cy="2582527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7" name="Egyenes összekötő nyíllal 16"/>
                    <p:cNvCxnSpPr/>
                    <p:nvPr/>
                  </p:nvCxnSpPr>
                  <p:spPr>
                    <a:xfrm flipH="1">
                      <a:off x="4409643" y="2708920"/>
                      <a:ext cx="378380" cy="278541"/>
                    </a:xfrm>
                    <a:prstGeom prst="straightConnector1">
                      <a:avLst/>
                    </a:prstGeom>
                    <a:ln w="38100">
                      <a:solidFill>
                        <a:schemeClr val="bg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" name="Szövegdoboz 4"/>
                    <p:cNvSpPr txBox="1"/>
                    <p:nvPr/>
                  </p:nvSpPr>
                  <p:spPr>
                    <a:xfrm>
                      <a:off x="2982849" y="4057236"/>
                      <a:ext cx="2223405" cy="39093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hu-HU" sz="1400" b="1" dirty="0" err="1" smtClean="0">
                          <a:solidFill>
                            <a:schemeClr val="bg1"/>
                          </a:solidFill>
                        </a:rPr>
                        <a:t>Normal</a:t>
                      </a:r>
                      <a:r>
                        <a:rPr lang="hu-HU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hu-HU" sz="1400" b="1" dirty="0" err="1" smtClean="0">
                          <a:solidFill>
                            <a:schemeClr val="bg1"/>
                          </a:solidFill>
                        </a:rPr>
                        <a:t>growth</a:t>
                      </a:r>
                      <a:r>
                        <a:rPr lang="hu-HU" sz="1400" b="1" dirty="0" smtClean="0">
                          <a:solidFill>
                            <a:schemeClr val="bg1"/>
                          </a:solidFill>
                        </a:rPr>
                        <a:t>  of </a:t>
                      </a:r>
                      <a:r>
                        <a:rPr lang="hu-HU" sz="1400" b="1" dirty="0" err="1" smtClean="0">
                          <a:solidFill>
                            <a:schemeClr val="bg1"/>
                          </a:solidFill>
                        </a:rPr>
                        <a:t>the</a:t>
                      </a:r>
                      <a:r>
                        <a:rPr lang="hu-HU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hu-HU" sz="1400" b="1" dirty="0" err="1" smtClean="0">
                          <a:solidFill>
                            <a:schemeClr val="bg1"/>
                          </a:solidFill>
                        </a:rPr>
                        <a:t>lawn</a:t>
                      </a:r>
                      <a:r>
                        <a:rPr lang="hu-HU" sz="14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hu-HU" sz="1400" b="1" dirty="0" smtClean="0">
                          <a:solidFill>
                            <a:schemeClr val="bg1"/>
                          </a:solidFill>
                        </a:rPr>
                        <a:t> (C) species</a:t>
                      </a:r>
                      <a:endParaRPr lang="hu-HU" sz="14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6" name="Szövegdoboz 5"/>
                  <p:cNvSpPr txBox="1"/>
                  <p:nvPr/>
                </p:nvSpPr>
                <p:spPr>
                  <a:xfrm>
                    <a:off x="2092554" y="1627437"/>
                    <a:ext cx="986821" cy="4700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hu-HU" sz="1100" b="1" dirty="0" smtClean="0">
                        <a:solidFill>
                          <a:schemeClr val="bg1"/>
                        </a:solidFill>
                      </a:rPr>
                      <a:t>(</a:t>
                    </a:r>
                    <a:r>
                      <a:rPr lang="en-US" sz="1100" b="1" dirty="0" smtClean="0">
                        <a:solidFill>
                          <a:schemeClr val="bg1"/>
                        </a:solidFill>
                      </a:rPr>
                      <a:t>A) Test-strain</a:t>
                    </a:r>
                    <a:endParaRPr lang="en-US" sz="11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6" name="Szövegdoboz 15"/>
                <p:cNvSpPr txBox="1"/>
                <p:nvPr/>
              </p:nvSpPr>
              <p:spPr>
                <a:xfrm>
                  <a:off x="946749" y="3650734"/>
                  <a:ext cx="5040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sz="1400" b="1" dirty="0" smtClean="0">
                      <a:solidFill>
                        <a:schemeClr val="bg1"/>
                      </a:solidFill>
                    </a:rPr>
                    <a:t>a</a:t>
                  </a:r>
                  <a:endParaRPr lang="hu-HU" sz="1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2" name="Csoportba foglalás 21"/>
              <p:cNvGrpSpPr/>
              <p:nvPr/>
            </p:nvGrpSpPr>
            <p:grpSpPr>
              <a:xfrm>
                <a:off x="4635181" y="548680"/>
                <a:ext cx="3386047" cy="3456384"/>
                <a:chOff x="4959448" y="681982"/>
                <a:chExt cx="3386047" cy="3456384"/>
              </a:xfrm>
            </p:grpSpPr>
            <p:grpSp>
              <p:nvGrpSpPr>
                <p:cNvPr id="14" name="Csoportba foglalás 13"/>
                <p:cNvGrpSpPr/>
                <p:nvPr/>
              </p:nvGrpSpPr>
              <p:grpSpPr>
                <a:xfrm>
                  <a:off x="4959448" y="681982"/>
                  <a:ext cx="3386047" cy="3456384"/>
                  <a:chOff x="4959448" y="681982"/>
                  <a:chExt cx="3386047" cy="3456384"/>
                </a:xfrm>
              </p:grpSpPr>
              <p:pic>
                <p:nvPicPr>
                  <p:cNvPr id="9" name="Picture 7" descr="L04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lum bright="-20000"/>
                  </a:blip>
                  <a:srcRect l="73887" t="54726" r="2930" b="15532"/>
                  <a:stretch>
                    <a:fillRect/>
                  </a:stretch>
                </p:blipFill>
                <p:spPr>
                  <a:xfrm>
                    <a:off x="4959448" y="681982"/>
                    <a:ext cx="3386047" cy="3456384"/>
                  </a:xfrm>
                  <a:prstGeom prst="rect">
                    <a:avLst/>
                  </a:prstGeom>
                </p:spPr>
              </p:pic>
              <p:sp>
                <p:nvSpPr>
                  <p:cNvPr id="13" name="Szövegdoboz 12"/>
                  <p:cNvSpPr txBox="1"/>
                  <p:nvPr/>
                </p:nvSpPr>
                <p:spPr>
                  <a:xfrm>
                    <a:off x="6208159" y="1703186"/>
                    <a:ext cx="929688" cy="47005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hu-HU" sz="1100" b="1" dirty="0" smtClean="0">
                        <a:solidFill>
                          <a:schemeClr val="bg1"/>
                        </a:solidFill>
                      </a:rPr>
                      <a:t>( </a:t>
                    </a:r>
                    <a:r>
                      <a:rPr lang="en-US" sz="1100" b="1" dirty="0" smtClean="0">
                        <a:solidFill>
                          <a:schemeClr val="bg1"/>
                        </a:solidFill>
                      </a:rPr>
                      <a:t>B) Test-strain</a:t>
                    </a:r>
                    <a:endParaRPr lang="en-US" sz="11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8" name="Szövegdoboz 17"/>
                <p:cNvSpPr txBox="1"/>
                <p:nvPr/>
              </p:nvSpPr>
              <p:spPr>
                <a:xfrm>
                  <a:off x="4989151" y="3778855"/>
                  <a:ext cx="7200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hu-HU" sz="1400" b="1" dirty="0" smtClean="0">
                      <a:solidFill>
                        <a:schemeClr val="bg1"/>
                      </a:solidFill>
                    </a:rPr>
                    <a:t>b</a:t>
                  </a:r>
                  <a:endParaRPr lang="hu-HU" sz="14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5" name="Szövegdoboz 24"/>
            <p:cNvSpPr txBox="1"/>
            <p:nvPr/>
          </p:nvSpPr>
          <p:spPr>
            <a:xfrm>
              <a:off x="3563888" y="1412776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400" b="1" dirty="0" err="1" smtClean="0">
                  <a:solidFill>
                    <a:schemeClr val="bg1"/>
                  </a:solidFill>
                </a:rPr>
                <a:t>Inhibitory</a:t>
              </a:r>
              <a:r>
                <a:rPr lang="hu-HU" sz="1400" b="1" dirty="0" smtClean="0">
                  <a:solidFill>
                    <a:schemeClr val="bg1"/>
                  </a:solidFill>
                </a:rPr>
                <a:t> </a:t>
              </a:r>
              <a:r>
                <a:rPr lang="hu-HU" sz="1400" b="1" dirty="0" err="1" smtClean="0">
                  <a:solidFill>
                    <a:schemeClr val="bg1"/>
                  </a:solidFill>
                </a:rPr>
                <a:t>zone</a:t>
              </a:r>
              <a:endParaRPr lang="hu-HU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Szövegdoboz 23"/>
          <p:cNvSpPr txBox="1"/>
          <p:nvPr/>
        </p:nvSpPr>
        <p:spPr>
          <a:xfrm>
            <a:off x="4572000" y="350100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err="1" smtClean="0">
                <a:solidFill>
                  <a:schemeClr val="bg1"/>
                </a:solidFill>
              </a:rPr>
              <a:t>Normal</a:t>
            </a:r>
            <a:r>
              <a:rPr lang="hu-HU" sz="1400" b="1" dirty="0" smtClean="0">
                <a:solidFill>
                  <a:schemeClr val="bg1"/>
                </a:solidFill>
              </a:rPr>
              <a:t> </a:t>
            </a:r>
            <a:r>
              <a:rPr lang="hu-HU" sz="1400" b="1" dirty="0" err="1" smtClean="0">
                <a:solidFill>
                  <a:schemeClr val="bg1"/>
                </a:solidFill>
              </a:rPr>
              <a:t>growth</a:t>
            </a:r>
            <a:r>
              <a:rPr lang="hu-HU" sz="1400" b="1" dirty="0" smtClean="0">
                <a:solidFill>
                  <a:schemeClr val="bg1"/>
                </a:solidFill>
              </a:rPr>
              <a:t>  of </a:t>
            </a:r>
            <a:r>
              <a:rPr lang="hu-HU" sz="1400" b="1" dirty="0" err="1" smtClean="0">
                <a:solidFill>
                  <a:schemeClr val="bg1"/>
                </a:solidFill>
              </a:rPr>
              <a:t>the</a:t>
            </a:r>
            <a:r>
              <a:rPr lang="hu-HU" sz="1400" b="1" dirty="0" smtClean="0">
                <a:solidFill>
                  <a:schemeClr val="bg1"/>
                </a:solidFill>
              </a:rPr>
              <a:t> </a:t>
            </a:r>
            <a:r>
              <a:rPr lang="hu-HU" sz="1400" b="1" dirty="0" err="1" smtClean="0">
                <a:solidFill>
                  <a:schemeClr val="bg1"/>
                </a:solidFill>
              </a:rPr>
              <a:t>lawn</a:t>
            </a:r>
            <a:r>
              <a:rPr lang="hu-HU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hu-HU" sz="1400" b="1" dirty="0" smtClean="0">
                <a:solidFill>
                  <a:schemeClr val="bg1"/>
                </a:solidFill>
              </a:rPr>
              <a:t>(C)  species</a:t>
            </a:r>
            <a:endParaRPr lang="hu-H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31</Words>
  <Application>Microsoft Office PowerPoint</Application>
  <PresentationFormat>Diavetítés a képernyőre (4:3 oldalarány)</PresentationFormat>
  <Paragraphs>9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1. dia</vt:lpstr>
    </vt:vector>
  </TitlesOfParts>
  <Company>WXPEE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Genetika</dc:creator>
  <cp:lastModifiedBy>Genetika</cp:lastModifiedBy>
  <cp:revision>21</cp:revision>
  <dcterms:created xsi:type="dcterms:W3CDTF">2020-05-01T14:41:31Z</dcterms:created>
  <dcterms:modified xsi:type="dcterms:W3CDTF">2020-08-04T12:56:31Z</dcterms:modified>
</cp:coreProperties>
</file>