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7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21"/>
  </p:normalViewPr>
  <p:slideViewPr>
    <p:cSldViewPr snapToGrid="0" snapToObjects="1">
      <p:cViewPr>
        <p:scale>
          <a:sx n="141" d="100"/>
          <a:sy n="141" d="100"/>
        </p:scale>
        <p:origin x="18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2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6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3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1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6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52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7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9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93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1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E7BCD8D2-AF3C-F54F-8B58-54C2205F3759}"/>
              </a:ext>
            </a:extLst>
          </p:cNvPr>
          <p:cNvSpPr txBox="1"/>
          <p:nvPr/>
        </p:nvSpPr>
        <p:spPr>
          <a:xfrm>
            <a:off x="208463" y="2649340"/>
            <a:ext cx="6441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Further characterization of the two subsets in cDC1 with high (S1) and low MFI (S2) in dextran-FITC uptake in terms of the expression of CD172a and MHC-II. Green histogram represents the subset S1 with high MFI, red histogram represents the subset S2 with low MFI.</a:t>
            </a:r>
            <a:endParaRPr lang="en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590E836-D4F6-B543-9DFE-549C9F6FDD4D}"/>
              </a:ext>
            </a:extLst>
          </p:cNvPr>
          <p:cNvGrpSpPr/>
          <p:nvPr/>
        </p:nvGrpSpPr>
        <p:grpSpPr>
          <a:xfrm>
            <a:off x="542541" y="779989"/>
            <a:ext cx="5897672" cy="1364394"/>
            <a:chOff x="711312" y="454869"/>
            <a:chExt cx="5897672" cy="13643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0360703-141B-BD44-B1A0-D96930674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4577" y="701090"/>
              <a:ext cx="1577074" cy="1118171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550E98D-FAF2-D14D-BCDD-DBC81744521B}"/>
                </a:ext>
              </a:extLst>
            </p:cNvPr>
            <p:cNvGrpSpPr/>
            <p:nvPr/>
          </p:nvGrpSpPr>
          <p:grpSpPr>
            <a:xfrm>
              <a:off x="711312" y="701092"/>
              <a:ext cx="1577074" cy="1118171"/>
              <a:chOff x="711312" y="701092"/>
              <a:chExt cx="1577074" cy="111817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48D47AE-C728-A24F-A63B-0066E6A45F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1312" y="701092"/>
                <a:ext cx="1577074" cy="1118171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0A43DDC-7201-2A46-8F7B-C881486005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6647" y="1345679"/>
                <a:ext cx="157778" cy="0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515C465-D113-EC4F-A1B5-F6474FC016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9907" y="1023376"/>
                <a:ext cx="150041" cy="0"/>
              </a:xfrm>
              <a:prstGeom prst="line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BA29EE-DB68-3F43-84AC-CBB96A494155}"/>
                  </a:ext>
                </a:extLst>
              </p:cNvPr>
              <p:cNvSpPr txBox="1"/>
              <p:nvPr/>
            </p:nvSpPr>
            <p:spPr>
              <a:xfrm>
                <a:off x="1865770" y="1206051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BA028CC-107D-5C4F-8BFC-264CE06DED39}"/>
                  </a:ext>
                </a:extLst>
              </p:cNvPr>
              <p:cNvSpPr txBox="1"/>
              <p:nvPr/>
            </p:nvSpPr>
            <p:spPr>
              <a:xfrm>
                <a:off x="1674762" y="875022"/>
                <a:ext cx="3193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S2</a:t>
                </a:r>
              </a:p>
            </p:txBody>
          </p: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7F2F8C2-B0A5-5049-830A-C24443807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92542" y="701091"/>
              <a:ext cx="1577074" cy="1118171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F0238BF-E967-CE4B-BD38-C8335CF5861A}"/>
                </a:ext>
              </a:extLst>
            </p:cNvPr>
            <p:cNvCxnSpPr>
              <a:cxnSpLocks/>
            </p:cNvCxnSpPr>
            <p:nvPr/>
          </p:nvCxnSpPr>
          <p:spPr>
            <a:xfrm>
              <a:off x="2452614" y="1206051"/>
              <a:ext cx="25091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C2C5538-BF4C-B64E-8E0F-5113B0B3159C}"/>
                </a:ext>
              </a:extLst>
            </p:cNvPr>
            <p:cNvSpPr txBox="1"/>
            <p:nvPr/>
          </p:nvSpPr>
          <p:spPr>
            <a:xfrm>
              <a:off x="3464150" y="454869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CD172a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29B13E9-A7F0-C34A-AD2A-28F3587532C2}"/>
                </a:ext>
              </a:extLst>
            </p:cNvPr>
            <p:cNvSpPr txBox="1"/>
            <p:nvPr/>
          </p:nvSpPr>
          <p:spPr>
            <a:xfrm>
              <a:off x="5132353" y="454869"/>
              <a:ext cx="6415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MHC-II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9602947-A190-3C4C-BCF0-8C2CE7528FEB}"/>
                </a:ext>
              </a:extLst>
            </p:cNvPr>
            <p:cNvGrpSpPr/>
            <p:nvPr/>
          </p:nvGrpSpPr>
          <p:grpSpPr>
            <a:xfrm>
              <a:off x="6116544" y="1078677"/>
              <a:ext cx="492440" cy="383754"/>
              <a:chOff x="6112797" y="1080199"/>
              <a:chExt cx="492440" cy="383754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69B092-4F49-014C-8A33-BA5F8A76FB78}"/>
                  </a:ext>
                </a:extLst>
              </p:cNvPr>
              <p:cNvSpPr txBox="1"/>
              <p:nvPr/>
            </p:nvSpPr>
            <p:spPr>
              <a:xfrm>
                <a:off x="6311567" y="1248509"/>
                <a:ext cx="2936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n>
                      <a:solidFill>
                        <a:srgbClr val="C00000"/>
                      </a:solidFill>
                    </a:ln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S2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071AD22-B18B-F74B-B09B-4F20A010C9C4}"/>
                  </a:ext>
                </a:extLst>
              </p:cNvPr>
              <p:cNvSpPr txBox="1"/>
              <p:nvPr/>
            </p:nvSpPr>
            <p:spPr>
              <a:xfrm>
                <a:off x="6311567" y="1080199"/>
                <a:ext cx="2936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S1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B53D130-836C-B947-8EC9-1FC3F901993A}"/>
                  </a:ext>
                </a:extLst>
              </p:cNvPr>
              <p:cNvSpPr/>
              <p:nvPr/>
            </p:nvSpPr>
            <p:spPr>
              <a:xfrm>
                <a:off x="6112797" y="1189618"/>
                <a:ext cx="216000" cy="288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n>
                    <a:solidFill>
                      <a:srgbClr val="00B050"/>
                    </a:solidFill>
                  </a:ln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5228699-3456-0647-8F1F-B158E8CC61F3}"/>
                  </a:ext>
                </a:extLst>
              </p:cNvPr>
              <p:cNvSpPr/>
              <p:nvPr/>
            </p:nvSpPr>
            <p:spPr>
              <a:xfrm>
                <a:off x="6112797" y="1353020"/>
                <a:ext cx="216000" cy="28800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4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62</Words>
  <Application>Microsoft Macintosh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Yanli Li</dc:creator>
  <cp:lastModifiedBy>Yanli Li</cp:lastModifiedBy>
  <cp:revision>7</cp:revision>
  <dcterms:created xsi:type="dcterms:W3CDTF">2020-04-19T23:56:11Z</dcterms:created>
  <dcterms:modified xsi:type="dcterms:W3CDTF">2020-08-04T12:12:09Z</dcterms:modified>
</cp:coreProperties>
</file>