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18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44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82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37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28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001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879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797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50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45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61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20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41150-788D-4421-ACE9-008AD49C798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C32E-AA2E-4D66-AE17-E48A1A04B2A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657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8454652" cy="427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1"/>
          <p:cNvSpPr txBox="1"/>
          <p:nvPr/>
        </p:nvSpPr>
        <p:spPr>
          <a:xfrm>
            <a:off x="4211960" y="324433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/>
              <a:t>A.</a:t>
            </a:r>
            <a:endParaRPr lang="de-CH" dirty="0"/>
          </a:p>
        </p:txBody>
      </p:sp>
      <p:sp>
        <p:nvSpPr>
          <p:cNvPr id="2" name="Textfeld 1"/>
          <p:cNvSpPr txBox="1"/>
          <p:nvPr/>
        </p:nvSpPr>
        <p:spPr>
          <a:xfrm>
            <a:off x="251520" y="1886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29821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312133" cy="4199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51520" y="1886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B</a:t>
            </a:r>
            <a:r>
              <a:rPr lang="de-CH" dirty="0" smtClean="0"/>
              <a:t>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55499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739693" cy="4415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51520" y="1886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C</a:t>
            </a:r>
            <a:r>
              <a:rPr lang="de-CH" dirty="0" smtClean="0"/>
              <a:t>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018382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Bildschirmpräsentation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PowerPoint-Präsentation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Antje</dc:creator>
  <cp:lastModifiedBy>Suica Zorica</cp:lastModifiedBy>
  <cp:revision>3</cp:revision>
  <dcterms:created xsi:type="dcterms:W3CDTF">2020-03-31T14:36:54Z</dcterms:created>
  <dcterms:modified xsi:type="dcterms:W3CDTF">2020-04-01T12:26:29Z</dcterms:modified>
</cp:coreProperties>
</file>