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2268" y="-5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71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313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180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7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918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9706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141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364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42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017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547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BF6A2D-E431-4117-B4F3-05FBA5ED4437}" type="datetimeFigureOut">
              <a:rPr lang="en-GB" smtClean="0"/>
              <a:t>01/04/2020</a:t>
            </a:fld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4890E-80A5-4983-903B-414BE0C031F8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1329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8038" y="-382588"/>
            <a:ext cx="10761663" cy="762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0023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8038" y="-382588"/>
            <a:ext cx="10761663" cy="762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5479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08038" y="-382588"/>
            <a:ext cx="10761663" cy="762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3861118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PowerPoint-Präsentation</vt:lpstr>
      <vt:lpstr>PowerPoint-Präsentation</vt:lpstr>
      <vt:lpstr>PowerPoint-Präsentation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Antje</dc:creator>
  <cp:lastModifiedBy>Suica Zorica</cp:lastModifiedBy>
  <cp:revision>3</cp:revision>
  <dcterms:created xsi:type="dcterms:W3CDTF">2020-03-14T16:04:03Z</dcterms:created>
  <dcterms:modified xsi:type="dcterms:W3CDTF">2020-04-01T11:36:26Z</dcterms:modified>
</cp:coreProperties>
</file>