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748" y="-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141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18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34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6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90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11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64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42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9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97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C64F-A6F1-4FA9-B84C-6EA7E505DB16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291FC-9890-417A-9DA0-76FED403FD2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41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138" y="-639763"/>
            <a:ext cx="10837863" cy="813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-612576" y="-3154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2811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138" y="-639763"/>
            <a:ext cx="10837863" cy="813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-612576" y="-3154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B.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75447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</dc:creator>
  <cp:lastModifiedBy>Suica Zorica</cp:lastModifiedBy>
  <cp:revision>3</cp:revision>
  <dcterms:created xsi:type="dcterms:W3CDTF">2020-03-31T13:36:14Z</dcterms:created>
  <dcterms:modified xsi:type="dcterms:W3CDTF">2020-04-01T12:25:05Z</dcterms:modified>
</cp:coreProperties>
</file>