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media/image1.png" ContentType="image/png"/>
  <Override PartName="/ppt/media/image2.png" ContentType="image/pn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6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7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Fare clic per modificare lo stile del titolo</a:t>
            </a:r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6DE18BD0-56D4-40B9-B835-20C20EF25525}" type="datetime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13/11/19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0F64BBB8-DCE6-4015-A8B4-6DF762051040}" type="slidenum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179640" y="548640"/>
            <a:ext cx="8643600" cy="6379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DNA serial diluition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</a:t>
            </a:r>
            <a:r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10 ng/µL      2 ng/µL         0.4 ng/µL      0.08 ng/µL     0.016 ng/µL     3.2 pg/µL    0.64 pg/µL     0.128 pg/µL     0.025 pg/µL      0.005 pg/µL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CustomShape 2"/>
          <p:cNvSpPr/>
          <p:nvPr/>
        </p:nvSpPr>
        <p:spPr>
          <a:xfrm>
            <a:off x="179640" y="1268640"/>
            <a:ext cx="928440" cy="428400"/>
          </a:xfrm>
          <a:prstGeom prst="chevron">
            <a:avLst>
              <a:gd name="adj" fmla="val 50000"/>
            </a:avLst>
          </a:prstGeom>
          <a:ln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24.71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CustomShape 3"/>
          <p:cNvSpPr/>
          <p:nvPr/>
        </p:nvSpPr>
        <p:spPr>
          <a:xfrm>
            <a:off x="7894800" y="126864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CustomShape 4"/>
          <p:cNvSpPr/>
          <p:nvPr/>
        </p:nvSpPr>
        <p:spPr>
          <a:xfrm>
            <a:off x="1036800" y="1268640"/>
            <a:ext cx="928440" cy="428400"/>
          </a:xfrm>
          <a:prstGeom prst="chevron">
            <a:avLst>
              <a:gd name="adj" fmla="val 50000"/>
            </a:avLst>
          </a:prstGeom>
          <a:ln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26.58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CustomShape 5"/>
          <p:cNvSpPr/>
          <p:nvPr/>
        </p:nvSpPr>
        <p:spPr>
          <a:xfrm>
            <a:off x="1893960" y="126864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be4b48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28.79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CustomShape 6"/>
          <p:cNvSpPr/>
          <p:nvPr/>
        </p:nvSpPr>
        <p:spPr>
          <a:xfrm>
            <a:off x="2751120" y="126864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be4b48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30.26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7"/>
          <p:cNvSpPr/>
          <p:nvPr/>
        </p:nvSpPr>
        <p:spPr>
          <a:xfrm>
            <a:off x="3608640" y="126864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f59240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32.26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8"/>
          <p:cNvSpPr/>
          <p:nvPr/>
        </p:nvSpPr>
        <p:spPr>
          <a:xfrm>
            <a:off x="4465800" y="126864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46aac4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33.75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CustomShape 9"/>
          <p:cNvSpPr/>
          <p:nvPr/>
        </p:nvSpPr>
        <p:spPr>
          <a:xfrm>
            <a:off x="5322960" y="126864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34.78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10"/>
          <p:cNvSpPr/>
          <p:nvPr/>
        </p:nvSpPr>
        <p:spPr>
          <a:xfrm>
            <a:off x="6180480" y="126864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CustomShape 11"/>
          <p:cNvSpPr/>
          <p:nvPr/>
        </p:nvSpPr>
        <p:spPr>
          <a:xfrm>
            <a:off x="7037640" y="126864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CustomShape 12"/>
          <p:cNvSpPr/>
          <p:nvPr/>
        </p:nvSpPr>
        <p:spPr>
          <a:xfrm>
            <a:off x="323640" y="3429000"/>
            <a:ext cx="928440" cy="428400"/>
          </a:xfrm>
          <a:prstGeom prst="chevron">
            <a:avLst>
              <a:gd name="adj" fmla="val 50000"/>
            </a:avLst>
          </a:prstGeom>
          <a:ln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20.30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CustomShape 13"/>
          <p:cNvSpPr/>
          <p:nvPr/>
        </p:nvSpPr>
        <p:spPr>
          <a:xfrm>
            <a:off x="8038800" y="342900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CustomShape 14"/>
          <p:cNvSpPr/>
          <p:nvPr/>
        </p:nvSpPr>
        <p:spPr>
          <a:xfrm>
            <a:off x="1180800" y="3429000"/>
            <a:ext cx="928440" cy="428400"/>
          </a:xfrm>
          <a:prstGeom prst="chevron">
            <a:avLst>
              <a:gd name="adj" fmla="val 50000"/>
            </a:avLst>
          </a:prstGeom>
          <a:ln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22.46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15"/>
          <p:cNvSpPr/>
          <p:nvPr/>
        </p:nvSpPr>
        <p:spPr>
          <a:xfrm>
            <a:off x="2037960" y="342900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be4b48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24.47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CustomShape 16"/>
          <p:cNvSpPr/>
          <p:nvPr/>
        </p:nvSpPr>
        <p:spPr>
          <a:xfrm>
            <a:off x="2895120" y="342900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be4b48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25.84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CustomShape 17"/>
          <p:cNvSpPr/>
          <p:nvPr/>
        </p:nvSpPr>
        <p:spPr>
          <a:xfrm>
            <a:off x="3752640" y="342900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f59240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27.8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CustomShape 18"/>
          <p:cNvSpPr/>
          <p:nvPr/>
        </p:nvSpPr>
        <p:spPr>
          <a:xfrm>
            <a:off x="4609800" y="342900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46aac4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29.71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CustomShape 19"/>
          <p:cNvSpPr/>
          <p:nvPr/>
        </p:nvSpPr>
        <p:spPr>
          <a:xfrm>
            <a:off x="5466960" y="342900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31.48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CustomShape 20"/>
          <p:cNvSpPr/>
          <p:nvPr/>
        </p:nvSpPr>
        <p:spPr>
          <a:xfrm>
            <a:off x="6324480" y="342900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33.65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CustomShape 21"/>
          <p:cNvSpPr/>
          <p:nvPr/>
        </p:nvSpPr>
        <p:spPr>
          <a:xfrm>
            <a:off x="7181640" y="3429000"/>
            <a:ext cx="928440" cy="428400"/>
          </a:xfrm>
          <a:prstGeom prst="chevron">
            <a:avLst>
              <a:gd name="adj" fmla="val 50000"/>
            </a:avLst>
          </a:prstGeom>
          <a:ln>
            <a:solidFill>
              <a:srgbClr val="98b855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35.06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CustomShape 22"/>
          <p:cNvSpPr/>
          <p:nvPr/>
        </p:nvSpPr>
        <p:spPr>
          <a:xfrm>
            <a:off x="3708000" y="188640"/>
            <a:ext cx="1583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G. morbida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CustomShape 23"/>
          <p:cNvSpPr/>
          <p:nvPr/>
        </p:nvSpPr>
        <p:spPr>
          <a:xfrm>
            <a:off x="3780000" y="1917000"/>
            <a:ext cx="1583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P. Juglandis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CustomShape 24"/>
          <p:cNvSpPr/>
          <p:nvPr/>
        </p:nvSpPr>
        <p:spPr>
          <a:xfrm>
            <a:off x="288000" y="2592000"/>
            <a:ext cx="8643600" cy="6379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DNA serial diluition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</a:t>
            </a:r>
            <a:r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10 ng/µL      2 ng/µL         0.4 ng/µL      0.08 ng/µL     0.016 ng/µL     3.2 pg/µL    0.64 pg/µL     0.128 pg/µL     0.025 pg/µL      0.005 pg/µL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</TotalTime>
  <Application>LibreOffice/5.2.5.1$Windows_x86 LibreOffice_project/0312e1a284a7d50ca85a365c316c7abbf20a4d22</Application>
  <Words>38</Words>
  <Paragraphs>26</Paragraphs>
  <Company>BASTARDS TeaM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2019-06-02T06:33:20Z</dcterms:created>
  <dc:creator>Mimmo</dc:creator>
  <dc:description/>
  <dc:language>it-IT</dc:language>
  <cp:lastModifiedBy>Domenico Rizzo</cp:lastModifiedBy>
  <dcterms:modified xsi:type="dcterms:W3CDTF">2019-11-13T15:35:30Z</dcterms:modified>
  <cp:revision>7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BASTARDS TeaM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Presentazione su schermo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</vt:i4>
  </property>
</Properties>
</file>