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599"/>
  </p:normalViewPr>
  <p:slideViewPr>
    <p:cSldViewPr snapToGrid="0" snapToObjects="1">
      <p:cViewPr varScale="1">
        <p:scale>
          <a:sx n="68" d="100"/>
          <a:sy n="68" d="100"/>
        </p:scale>
        <p:origin x="-1168" y="-1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448A7-B081-0D4A-8999-F3974C2584D7}" type="datetimeFigureOut">
              <a:rPr lang="en-US" smtClean="0"/>
              <a:t>02/09/20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F5E11-FE5E-AD4E-941C-A79337CCE5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090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448A7-B081-0D4A-8999-F3974C2584D7}" type="datetimeFigureOut">
              <a:rPr lang="en-US" smtClean="0"/>
              <a:t>02/09/20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F5E11-FE5E-AD4E-941C-A79337CCE5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4172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448A7-B081-0D4A-8999-F3974C2584D7}" type="datetimeFigureOut">
              <a:rPr lang="en-US" smtClean="0"/>
              <a:t>02/09/20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F5E11-FE5E-AD4E-941C-A79337CCE5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7698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448A7-B081-0D4A-8999-F3974C2584D7}" type="datetimeFigureOut">
              <a:rPr lang="en-US" smtClean="0"/>
              <a:t>02/09/20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F5E11-FE5E-AD4E-941C-A79337CCE5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0778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448A7-B081-0D4A-8999-F3974C2584D7}" type="datetimeFigureOut">
              <a:rPr lang="en-US" smtClean="0"/>
              <a:t>02/09/20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F5E11-FE5E-AD4E-941C-A79337CCE5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2598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448A7-B081-0D4A-8999-F3974C2584D7}" type="datetimeFigureOut">
              <a:rPr lang="en-US" smtClean="0"/>
              <a:t>02/09/20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F5E11-FE5E-AD4E-941C-A79337CCE5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4350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448A7-B081-0D4A-8999-F3974C2584D7}" type="datetimeFigureOut">
              <a:rPr lang="en-US" smtClean="0"/>
              <a:t>02/09/20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F5E11-FE5E-AD4E-941C-A79337CCE5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4571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448A7-B081-0D4A-8999-F3974C2584D7}" type="datetimeFigureOut">
              <a:rPr lang="en-US" smtClean="0"/>
              <a:t>02/09/20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F5E11-FE5E-AD4E-941C-A79337CCE5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947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448A7-B081-0D4A-8999-F3974C2584D7}" type="datetimeFigureOut">
              <a:rPr lang="en-US" smtClean="0"/>
              <a:t>02/09/20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F5E11-FE5E-AD4E-941C-A79337CCE5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61703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448A7-B081-0D4A-8999-F3974C2584D7}" type="datetimeFigureOut">
              <a:rPr lang="en-US" smtClean="0"/>
              <a:t>02/09/20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F5E11-FE5E-AD4E-941C-A79337CCE5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6230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448A7-B081-0D4A-8999-F3974C2584D7}" type="datetimeFigureOut">
              <a:rPr lang="en-US" smtClean="0"/>
              <a:t>02/09/20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F5E11-FE5E-AD4E-941C-A79337CCE5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996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2448A7-B081-0D4A-8999-F3974C2584D7}" type="datetimeFigureOut">
              <a:rPr lang="en-US" smtClean="0"/>
              <a:t>02/09/20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9F5E11-FE5E-AD4E-941C-A79337CCE5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386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emf"/><Relationship Id="rId3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54477" y="468258"/>
            <a:ext cx="2638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a. Minocycline treatment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784974" y="468258"/>
            <a:ext cx="2381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b. Placebo treatment</a:t>
            </a:r>
            <a:endParaRPr lang="en-US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423" y="869612"/>
            <a:ext cx="5667766" cy="598838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7665" y="869611"/>
            <a:ext cx="5679479" cy="599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63354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8</Words>
  <Application>Microsoft Macintosh PowerPoint</Application>
  <PresentationFormat>Custom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Helene Fachim</cp:lastModifiedBy>
  <cp:revision>10</cp:revision>
  <dcterms:created xsi:type="dcterms:W3CDTF">2020-05-31T08:58:25Z</dcterms:created>
  <dcterms:modified xsi:type="dcterms:W3CDTF">2020-09-02T08:50:08Z</dcterms:modified>
</cp:coreProperties>
</file>