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 snapToGrid="0" snapToObjects="1">
      <p:cViewPr varScale="1">
        <p:scale>
          <a:sx n="68" d="100"/>
          <a:sy n="68" d="100"/>
        </p:scale>
        <p:origin x="-1168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9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17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69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77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59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35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57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4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170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23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96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448A7-B081-0D4A-8999-F3974C2584D7}" type="datetimeFigureOut">
              <a:rPr lang="en-US" smtClean="0"/>
              <a:t>02/09/20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F5E11-FE5E-AD4E-941C-A79337CCE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8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8563" y="996489"/>
            <a:ext cx="2215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a. Male participants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783595" y="984457"/>
            <a:ext cx="2381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b. Female participants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9" y="1562431"/>
            <a:ext cx="6782682" cy="4471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7239" y="1474262"/>
            <a:ext cx="5267689" cy="447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335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8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Helene Fachim</cp:lastModifiedBy>
  <cp:revision>11</cp:revision>
  <dcterms:created xsi:type="dcterms:W3CDTF">2020-05-31T08:58:25Z</dcterms:created>
  <dcterms:modified xsi:type="dcterms:W3CDTF">2020-09-02T08:48:49Z</dcterms:modified>
</cp:coreProperties>
</file>