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 snapToGrid="0" snapToObjects="1">
      <p:cViewPr varScale="1">
        <p:scale>
          <a:sx n="68" d="100"/>
          <a:sy n="68" d="100"/>
        </p:scale>
        <p:origin x="-1168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9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417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69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077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259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35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57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4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170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23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96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8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75585" y="985616"/>
            <a:ext cx="2638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a. Minocycline treatment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03126" y="985616"/>
            <a:ext cx="238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b. Placebo treatment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63" y="1455820"/>
            <a:ext cx="5934820" cy="4507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1354" y="1455820"/>
            <a:ext cx="5487846" cy="450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335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8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Helene Fachim</cp:lastModifiedBy>
  <cp:revision>13</cp:revision>
  <dcterms:created xsi:type="dcterms:W3CDTF">2020-05-31T08:58:25Z</dcterms:created>
  <dcterms:modified xsi:type="dcterms:W3CDTF">2020-09-02T08:48:31Z</dcterms:modified>
</cp:coreProperties>
</file>