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42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65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134B-BF06-4AEE-8F0A-EDB65C015749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202E-602C-47C0-9915-B751AD2D4FD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9523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134B-BF06-4AEE-8F0A-EDB65C015749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202E-602C-47C0-9915-B751AD2D4FD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5549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134B-BF06-4AEE-8F0A-EDB65C015749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202E-602C-47C0-9915-B751AD2D4FD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5288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134B-BF06-4AEE-8F0A-EDB65C015749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202E-602C-47C0-9915-B751AD2D4FD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9819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134B-BF06-4AEE-8F0A-EDB65C015749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202E-602C-47C0-9915-B751AD2D4FD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448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134B-BF06-4AEE-8F0A-EDB65C015749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202E-602C-47C0-9915-B751AD2D4FD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6033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134B-BF06-4AEE-8F0A-EDB65C015749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202E-602C-47C0-9915-B751AD2D4FD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471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134B-BF06-4AEE-8F0A-EDB65C015749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202E-602C-47C0-9915-B751AD2D4FD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1441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134B-BF06-4AEE-8F0A-EDB65C015749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202E-602C-47C0-9915-B751AD2D4FD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3132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134B-BF06-4AEE-8F0A-EDB65C015749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202E-602C-47C0-9915-B751AD2D4FD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901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134B-BF06-4AEE-8F0A-EDB65C015749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9202E-602C-47C0-9915-B751AD2D4FD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1412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0134B-BF06-4AEE-8F0A-EDB65C015749}" type="datetimeFigureOut">
              <a:rPr lang="es-ES" smtClean="0"/>
              <a:pPr/>
              <a:t>08/10/2020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9202E-602C-47C0-9915-B751AD2D4FDD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8383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w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="" xmlns:a16="http://schemas.microsoft.com/office/drawing/2014/main" id="{776AB692-EBE2-45F9-8241-539C04EB3AD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20438"/>
          <a:stretch/>
        </p:blipFill>
        <p:spPr>
          <a:xfrm>
            <a:off x="1092938" y="2685782"/>
            <a:ext cx="2845842" cy="1712893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0D301285-2308-4D4B-A8BE-B68790CBC18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9300"/>
          <a:stretch/>
        </p:blipFill>
        <p:spPr>
          <a:xfrm>
            <a:off x="3594317" y="2692987"/>
            <a:ext cx="2943585" cy="1746752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="" xmlns:a16="http://schemas.microsoft.com/office/drawing/2014/main" id="{5C5EE4BC-4A11-42D6-96C8-D4A71C1F9CE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0234" y="656882"/>
            <a:ext cx="1767345" cy="1542984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="" xmlns:a16="http://schemas.microsoft.com/office/drawing/2014/main" id="{85A99892-5274-4AD8-8FC5-99E376AE8619}"/>
              </a:ext>
            </a:extLst>
          </p:cNvPr>
          <p:cNvSpPr txBox="1"/>
          <p:nvPr/>
        </p:nvSpPr>
        <p:spPr>
          <a:xfrm>
            <a:off x="0" y="642711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 smtClean="0">
                <a:latin typeface="Times New Roman" pitchFamily="18" charset="0"/>
                <a:cs typeface="Times New Roman" pitchFamily="18" charset="0"/>
              </a:rPr>
              <a:t>Supplementary</a:t>
            </a:r>
            <a:r>
              <a:rPr lang="es-ES" b="1" dirty="0" smtClean="0">
                <a:latin typeface="Times New Roman" pitchFamily="18" charset="0"/>
                <a:cs typeface="Times New Roman" pitchFamily="18" charset="0"/>
              </a:rPr>
              <a:t> Figure 1</a:t>
            </a:r>
            <a:endParaRPr lang="es-E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="" xmlns:a16="http://schemas.microsoft.com/office/drawing/2014/main" id="{CCCF9581-726B-4145-88C0-66F5B4F8A6EB}"/>
              </a:ext>
            </a:extLst>
          </p:cNvPr>
          <p:cNvSpPr txBox="1"/>
          <p:nvPr/>
        </p:nvSpPr>
        <p:spPr>
          <a:xfrm>
            <a:off x="416193" y="137222"/>
            <a:ext cx="151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="" xmlns:a16="http://schemas.microsoft.com/office/drawing/2014/main" id="{1F45CE22-7EFD-4E28-8171-E0547446C046}"/>
              </a:ext>
            </a:extLst>
          </p:cNvPr>
          <p:cNvSpPr txBox="1"/>
          <p:nvPr/>
        </p:nvSpPr>
        <p:spPr>
          <a:xfrm>
            <a:off x="2241997" y="137222"/>
            <a:ext cx="151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="" xmlns:a16="http://schemas.microsoft.com/office/drawing/2014/main" id="{C082C0EE-D0E2-4CAC-952B-EAD34EF0472D}"/>
              </a:ext>
            </a:extLst>
          </p:cNvPr>
          <p:cNvSpPr txBox="1"/>
          <p:nvPr/>
        </p:nvSpPr>
        <p:spPr>
          <a:xfrm>
            <a:off x="3960262" y="137222"/>
            <a:ext cx="2871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="" xmlns:a16="http://schemas.microsoft.com/office/drawing/2014/main" id="{B0758400-3D9C-4BD7-A06D-6A2F97CC67B1}"/>
              </a:ext>
            </a:extLst>
          </p:cNvPr>
          <p:cNvSpPr txBox="1"/>
          <p:nvPr/>
        </p:nvSpPr>
        <p:spPr>
          <a:xfrm>
            <a:off x="5765735" y="137222"/>
            <a:ext cx="151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="" xmlns:a16="http://schemas.microsoft.com/office/drawing/2014/main" id="{E97827FE-27E1-423B-8A5D-8509534AECAD}"/>
              </a:ext>
            </a:extLst>
          </p:cNvPr>
          <p:cNvSpPr txBox="1"/>
          <p:nvPr/>
        </p:nvSpPr>
        <p:spPr>
          <a:xfrm>
            <a:off x="993147" y="2378032"/>
            <a:ext cx="151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latin typeface="Times New Roman" pitchFamily="18" charset="0"/>
                <a:cs typeface="Times New Roman" pitchFamily="18" charset="0"/>
              </a:rPr>
              <a:t>F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8457A9EF-866F-4BF0-8D0F-C744D7052779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52227" y="566313"/>
            <a:ext cx="1893699" cy="162916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="" xmlns:a16="http://schemas.microsoft.com/office/drawing/2014/main" id="{ACF54973-F300-469A-9D46-955ADBC65AE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r="80861"/>
          <a:stretch/>
        </p:blipFill>
        <p:spPr>
          <a:xfrm>
            <a:off x="412450" y="2697894"/>
            <a:ext cx="686558" cy="1717815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="" xmlns:a16="http://schemas.microsoft.com/office/drawing/2014/main" id="{012A1411-4C88-4DB3-8239-560F2AE6AC71}"/>
              </a:ext>
            </a:extLst>
          </p:cNvPr>
          <p:cNvSpPr txBox="1"/>
          <p:nvPr/>
        </p:nvSpPr>
        <p:spPr>
          <a:xfrm>
            <a:off x="7315634" y="137222"/>
            <a:ext cx="151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latin typeface="Times New Roman" pitchFamily="18" charset="0"/>
                <a:cs typeface="Times New Roman" pitchFamily="18" charset="0"/>
              </a:rPr>
              <a:t>E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E7D56321-FE35-4369-A999-B93082DBE12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/>
          <a:srcRect l="20293" r="12784" b="2066"/>
          <a:stretch/>
        </p:blipFill>
        <p:spPr>
          <a:xfrm>
            <a:off x="6298148" y="2703379"/>
            <a:ext cx="2433960" cy="170568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="" xmlns:a16="http://schemas.microsoft.com/office/drawing/2014/main" id="{BC6420BF-FF82-40BC-A5EF-4C04DD29D886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827908" y="641536"/>
            <a:ext cx="1609059" cy="1489629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09751" y="5120867"/>
            <a:ext cx="4036540" cy="109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CuadroTexto 23">
            <a:extLst>
              <a:ext uri="{FF2B5EF4-FFF2-40B4-BE49-F238E27FC236}">
                <a16:creationId xmlns="" xmlns:a16="http://schemas.microsoft.com/office/drawing/2014/main" id="{E97827FE-27E1-423B-8A5D-8509534AECAD}"/>
              </a:ext>
            </a:extLst>
          </p:cNvPr>
          <p:cNvSpPr txBox="1"/>
          <p:nvPr/>
        </p:nvSpPr>
        <p:spPr>
          <a:xfrm>
            <a:off x="519477" y="4370133"/>
            <a:ext cx="151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>
                <a:latin typeface="Times New Roman" pitchFamily="18" charset="0"/>
                <a:cs typeface="Times New Roman" pitchFamily="18" charset="0"/>
              </a:rPr>
              <a:t>G</a:t>
            </a:r>
            <a:endParaRPr lang="es-ES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2520" y="4601133"/>
            <a:ext cx="1722042" cy="177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00651" y="4635854"/>
            <a:ext cx="1696409" cy="1752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CuadroTexto 23">
            <a:extLst>
              <a:ext uri="{FF2B5EF4-FFF2-40B4-BE49-F238E27FC236}">
                <a16:creationId xmlns="" xmlns:a16="http://schemas.microsoft.com/office/drawing/2014/main" id="{E97827FE-27E1-423B-8A5D-8509534AECAD}"/>
              </a:ext>
            </a:extLst>
          </p:cNvPr>
          <p:cNvSpPr txBox="1"/>
          <p:nvPr/>
        </p:nvSpPr>
        <p:spPr>
          <a:xfrm>
            <a:off x="5647524" y="4547248"/>
            <a:ext cx="151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endParaRPr lang="es-ES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33682" y="4621427"/>
            <a:ext cx="1721753" cy="1770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Imagen 8">
            <a:extLst>
              <a:ext uri="{FF2B5EF4-FFF2-40B4-BE49-F238E27FC236}">
                <a16:creationId xmlns="" xmlns:a16="http://schemas.microsoft.com/office/drawing/2014/main" id="{D3291F2A-EC49-4085-9F04-FC0560C0B65B}"/>
              </a:ext>
            </a:extLst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473306" y="629063"/>
            <a:ext cx="1743034" cy="1505762"/>
          </a:xfrm>
          <a:prstGeom prst="rect">
            <a:avLst/>
          </a:prstGeom>
        </p:spPr>
      </p:pic>
      <p:pic>
        <p:nvPicPr>
          <p:cNvPr id="28" name="Imagen 9">
            <a:extLst>
              <a:ext uri="{FF2B5EF4-FFF2-40B4-BE49-F238E27FC236}">
                <a16:creationId xmlns="" xmlns:a16="http://schemas.microsoft.com/office/drawing/2014/main" id="{6F6BCF26-F89B-4F0C-A581-B3DFD3B1A893}"/>
              </a:ext>
            </a:extLst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113989" y="624251"/>
            <a:ext cx="2006179" cy="1505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6461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371</TotalTime>
  <Words>11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de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Silvia García</dc:creator>
  <cp:lastModifiedBy>ABADON</cp:lastModifiedBy>
  <cp:revision>53</cp:revision>
  <cp:lastPrinted>2018-11-16T11:50:44Z</cp:lastPrinted>
  <dcterms:created xsi:type="dcterms:W3CDTF">2018-11-14T11:43:04Z</dcterms:created>
  <dcterms:modified xsi:type="dcterms:W3CDTF">2020-10-08T04:42:34Z</dcterms:modified>
</cp:coreProperties>
</file>