
<file path=[Content_Types].xml><?xml version="1.0" encoding="utf-8"?>
<Types xmlns="http://schemas.openxmlformats.org/package/2006/content-types"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9" r:id="rId2"/>
  </p:sldIdLst>
  <p:sldSz cx="9144000" cy="6858000" type="letter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6633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859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4090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7089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132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9834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7281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0514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7840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6972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9290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AD044-F3C7-483D-9B4B-AEEF0953CEAA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3BB9B-E6AE-440F-A13C-F49552CBAF73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2031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4">
            <a:extLst>
              <a:ext uri="{FF2B5EF4-FFF2-40B4-BE49-F238E27FC236}">
                <a16:creationId xmlns:a16="http://schemas.microsoft.com/office/drawing/2014/main" xmlns="" id="{6982F073-9599-494E-9F52-DA8973D51D08}"/>
              </a:ext>
            </a:extLst>
          </p:cNvPr>
          <p:cNvSpPr txBox="1"/>
          <p:nvPr/>
        </p:nvSpPr>
        <p:spPr>
          <a:xfrm>
            <a:off x="0" y="64496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err="1" smtClean="0">
                <a:latin typeface="Times New Roman" pitchFamily="18" charset="0"/>
                <a:cs typeface="Times New Roman" pitchFamily="18" charset="0"/>
              </a:rPr>
              <a:t>Supplementary</a:t>
            </a:r>
            <a:r>
              <a:rPr lang="es-ES" sz="2000" b="1" smtClean="0">
                <a:latin typeface="Times New Roman" pitchFamily="18" charset="0"/>
                <a:cs typeface="Times New Roman" pitchFamily="18" charset="0"/>
              </a:rPr>
              <a:t> Figure 2</a:t>
            </a:r>
            <a:endParaRPr lang="es-E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CuadroTexto 23">
            <a:extLst>
              <a:ext uri="{FF2B5EF4-FFF2-40B4-BE49-F238E27FC236}">
                <a16:creationId xmlns:a16="http://schemas.microsoft.com/office/drawing/2014/main" xmlns="" id="{E97827FE-27E1-423B-8A5D-8509534AECAD}"/>
              </a:ext>
            </a:extLst>
          </p:cNvPr>
          <p:cNvSpPr txBox="1"/>
          <p:nvPr/>
        </p:nvSpPr>
        <p:spPr>
          <a:xfrm>
            <a:off x="1086061" y="274522"/>
            <a:ext cx="268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00" b="1" dirty="0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3" name="CuadroTexto 23">
            <a:extLst>
              <a:ext uri="{FF2B5EF4-FFF2-40B4-BE49-F238E27FC236}">
                <a16:creationId xmlns:a16="http://schemas.microsoft.com/office/drawing/2014/main" xmlns="" id="{E97827FE-27E1-423B-8A5D-8509534AECAD}"/>
              </a:ext>
            </a:extLst>
          </p:cNvPr>
          <p:cNvSpPr txBox="1"/>
          <p:nvPr/>
        </p:nvSpPr>
        <p:spPr>
          <a:xfrm>
            <a:off x="4986859" y="265092"/>
            <a:ext cx="268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00" b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17" name="CuadroTexto 23">
            <a:extLst>
              <a:ext uri="{FF2B5EF4-FFF2-40B4-BE49-F238E27FC236}">
                <a16:creationId xmlns:a16="http://schemas.microsoft.com/office/drawing/2014/main" xmlns="" id="{095F3BF0-3066-4B22-8726-47A3F2543326}"/>
              </a:ext>
            </a:extLst>
          </p:cNvPr>
          <p:cNvSpPr txBox="1"/>
          <p:nvPr/>
        </p:nvSpPr>
        <p:spPr>
          <a:xfrm>
            <a:off x="2914914" y="3301357"/>
            <a:ext cx="714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600" b="1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F0D8E852-5589-4B99-A9E4-99A0AE4EC40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555" y="411481"/>
            <a:ext cx="9385384" cy="2697439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D995728A-F5AF-4CB1-9CE1-8D6E62D6B9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r="9318"/>
          <a:stretch/>
        </p:blipFill>
        <p:spPr>
          <a:xfrm>
            <a:off x="1690190" y="3521603"/>
            <a:ext cx="4974893" cy="26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2139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</TotalTime>
  <Words>6</Words>
  <Application>Microsoft Office PowerPoint</Application>
  <PresentationFormat>Letter Paper (8.5x11 in)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Silvia García HP09</dc:creator>
  <cp:lastModifiedBy>ABADON</cp:lastModifiedBy>
  <cp:revision>90</cp:revision>
  <cp:lastPrinted>2018-01-24T08:29:18Z</cp:lastPrinted>
  <dcterms:created xsi:type="dcterms:W3CDTF">2017-08-31T06:04:25Z</dcterms:created>
  <dcterms:modified xsi:type="dcterms:W3CDTF">2020-10-08T04:42:41Z</dcterms:modified>
</cp:coreProperties>
</file>