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8" r:id="rId2"/>
  </p:sldIdLst>
  <p:sldSz cx="6858000" cy="9144000" type="letter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-2598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633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797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427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4642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5266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740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424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953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3854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8254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888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410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C83E13A7-7DE7-4A8D-AEB6-AA8585BE9335}"/>
              </a:ext>
            </a:extLst>
          </p:cNvPr>
          <p:cNvSpPr txBox="1"/>
          <p:nvPr/>
        </p:nvSpPr>
        <p:spPr>
          <a:xfrm>
            <a:off x="0" y="8713113"/>
            <a:ext cx="685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 err="1" smtClean="0">
                <a:latin typeface="Times New Roman" pitchFamily="18" charset="0"/>
                <a:cs typeface="Times New Roman" pitchFamily="18" charset="0"/>
              </a:rPr>
              <a:t>Supplementary</a:t>
            </a:r>
            <a:r>
              <a:rPr lang="es-ES" sz="2200" b="1" dirty="0" smtClean="0">
                <a:latin typeface="Times New Roman" pitchFamily="18" charset="0"/>
                <a:cs typeface="Times New Roman" pitchFamily="18" charset="0"/>
              </a:rPr>
              <a:t> Figure 3</a:t>
            </a:r>
            <a:endParaRPr lang="es-E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uadroTexto 23">
            <a:extLst>
              <a:ext uri="{FF2B5EF4-FFF2-40B4-BE49-F238E27FC236}">
                <a16:creationId xmlns:a16="http://schemas.microsoft.com/office/drawing/2014/main" xmlns="" id="{E97827FE-27E1-423B-8A5D-8509534AECAD}"/>
              </a:ext>
            </a:extLst>
          </p:cNvPr>
          <p:cNvSpPr txBox="1"/>
          <p:nvPr/>
        </p:nvSpPr>
        <p:spPr>
          <a:xfrm>
            <a:off x="737237" y="95325"/>
            <a:ext cx="3158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2" name="CuadroTexto 23">
            <a:extLst>
              <a:ext uri="{FF2B5EF4-FFF2-40B4-BE49-F238E27FC236}">
                <a16:creationId xmlns:a16="http://schemas.microsoft.com/office/drawing/2014/main" xmlns="" id="{E97827FE-27E1-423B-8A5D-8509534AECAD}"/>
              </a:ext>
            </a:extLst>
          </p:cNvPr>
          <p:cNvSpPr txBox="1"/>
          <p:nvPr/>
        </p:nvSpPr>
        <p:spPr>
          <a:xfrm>
            <a:off x="758615" y="2229314"/>
            <a:ext cx="2016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13" name="CuadroTexto 23">
            <a:extLst>
              <a:ext uri="{FF2B5EF4-FFF2-40B4-BE49-F238E27FC236}">
                <a16:creationId xmlns:a16="http://schemas.microsoft.com/office/drawing/2014/main" xmlns="" id="{E97827FE-27E1-423B-8A5D-8509534AECAD}"/>
              </a:ext>
            </a:extLst>
          </p:cNvPr>
          <p:cNvSpPr txBox="1"/>
          <p:nvPr/>
        </p:nvSpPr>
        <p:spPr>
          <a:xfrm>
            <a:off x="3912607" y="2242910"/>
            <a:ext cx="327789" cy="318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14" name="CuadroTexto 23">
            <a:extLst>
              <a:ext uri="{FF2B5EF4-FFF2-40B4-BE49-F238E27FC236}">
                <a16:creationId xmlns:a16="http://schemas.microsoft.com/office/drawing/2014/main" xmlns="" id="{5E09840E-5A49-49B6-8781-464D7171366F}"/>
              </a:ext>
            </a:extLst>
          </p:cNvPr>
          <p:cNvSpPr txBox="1"/>
          <p:nvPr/>
        </p:nvSpPr>
        <p:spPr>
          <a:xfrm>
            <a:off x="3850259" y="84440"/>
            <a:ext cx="516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27" name="CuadroTexto 23">
            <a:extLst>
              <a:ext uri="{FF2B5EF4-FFF2-40B4-BE49-F238E27FC236}">
                <a16:creationId xmlns:a16="http://schemas.microsoft.com/office/drawing/2014/main" xmlns="" id="{1D0037E2-1902-4583-A433-1CF06370AA07}"/>
              </a:ext>
            </a:extLst>
          </p:cNvPr>
          <p:cNvSpPr txBox="1"/>
          <p:nvPr/>
        </p:nvSpPr>
        <p:spPr>
          <a:xfrm>
            <a:off x="767350" y="4303985"/>
            <a:ext cx="2016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sp>
        <p:nvSpPr>
          <p:cNvPr id="28" name="CuadroTexto 23">
            <a:extLst>
              <a:ext uri="{FF2B5EF4-FFF2-40B4-BE49-F238E27FC236}">
                <a16:creationId xmlns:a16="http://schemas.microsoft.com/office/drawing/2014/main" xmlns="" id="{0BD91A22-E02F-4AA9-9C7F-B85A8251ABD5}"/>
              </a:ext>
            </a:extLst>
          </p:cNvPr>
          <p:cNvSpPr txBox="1"/>
          <p:nvPr/>
        </p:nvSpPr>
        <p:spPr>
          <a:xfrm>
            <a:off x="3912607" y="4303439"/>
            <a:ext cx="327789" cy="318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19" name="CuadroTexto 23">
            <a:extLst>
              <a:ext uri="{FF2B5EF4-FFF2-40B4-BE49-F238E27FC236}">
                <a16:creationId xmlns:a16="http://schemas.microsoft.com/office/drawing/2014/main" xmlns="" id="{77A7880D-80A3-46F8-B4F0-66FD53061BEE}"/>
              </a:ext>
            </a:extLst>
          </p:cNvPr>
          <p:cNvSpPr txBox="1"/>
          <p:nvPr/>
        </p:nvSpPr>
        <p:spPr>
          <a:xfrm>
            <a:off x="2284753" y="6645383"/>
            <a:ext cx="327789" cy="318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G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B206414C-A177-470B-9865-C86227B9E37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04433" y="343442"/>
            <a:ext cx="6550804" cy="204005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8AC8E2E5-F21C-4754-855D-E915B564FA5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76694" y="2441933"/>
            <a:ext cx="6796619" cy="193977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BA1B25D3-4032-4B00-B7FA-FA9BDEDA54A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0" y="4597938"/>
            <a:ext cx="6550804" cy="2167513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AFA65027-BDCE-458D-BB30-8EECB490143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r="20404"/>
          <a:stretch/>
        </p:blipFill>
        <p:spPr>
          <a:xfrm>
            <a:off x="1343891" y="6849780"/>
            <a:ext cx="3352456" cy="18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136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528</TotalTime>
  <Words>10</Words>
  <Application>Microsoft Office PowerPoint</Application>
  <PresentationFormat>Letter Paper (8.5x11 in)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Silvia García HP09</dc:creator>
  <cp:lastModifiedBy>ABADON</cp:lastModifiedBy>
  <cp:revision>109</cp:revision>
  <cp:lastPrinted>2018-01-24T08:29:18Z</cp:lastPrinted>
  <dcterms:created xsi:type="dcterms:W3CDTF">2017-08-31T06:04:25Z</dcterms:created>
  <dcterms:modified xsi:type="dcterms:W3CDTF">2020-10-08T04:42:48Z</dcterms:modified>
</cp:coreProperties>
</file>