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430" y="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F8134-6514-4B57-93FE-91F396902765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8BC7-3980-4869-9037-3C75F8317462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>
            <a:extLst>
              <a:ext uri="{FF2B5EF4-FFF2-40B4-BE49-F238E27FC236}">
                <a16:creationId xmlns:a16="http://schemas.microsoft.com/office/drawing/2014/main" xmlns="" id="{713F75C8-A68B-40D9-B787-1E35AE0CD7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1008" y="755576"/>
            <a:ext cx="2736304" cy="2220276"/>
          </a:xfrm>
          <a:prstGeom prst="rect">
            <a:avLst/>
          </a:prstGeom>
        </p:spPr>
      </p:pic>
      <p:pic>
        <p:nvPicPr>
          <p:cNvPr id="5" name="Imagen 6">
            <a:extLst>
              <a:ext uri="{FF2B5EF4-FFF2-40B4-BE49-F238E27FC236}">
                <a16:creationId xmlns:a16="http://schemas.microsoft.com/office/drawing/2014/main" xmlns="" id="{BAD7325E-9DDD-4277-9EFE-A9EEAC4875A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0688" y="683568"/>
            <a:ext cx="2839802" cy="2304256"/>
          </a:xfrm>
          <a:prstGeom prst="rect">
            <a:avLst/>
          </a:prstGeom>
        </p:spPr>
      </p:pic>
      <p:sp>
        <p:nvSpPr>
          <p:cNvPr id="6" name="CuadroTexto 23">
            <a:extLst>
              <a:ext uri="{FF2B5EF4-FFF2-40B4-BE49-F238E27FC236}">
                <a16:creationId xmlns="" xmlns:a16="http://schemas.microsoft.com/office/drawing/2014/main" id="{C86575FD-ABFC-47C3-9AA5-02F4CC938E10}"/>
              </a:ext>
            </a:extLst>
          </p:cNvPr>
          <p:cNvSpPr txBox="1"/>
          <p:nvPr/>
        </p:nvSpPr>
        <p:spPr>
          <a:xfrm>
            <a:off x="764704" y="395536"/>
            <a:ext cx="268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s-E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uadroTexto 23">
            <a:extLst>
              <a:ext uri="{FF2B5EF4-FFF2-40B4-BE49-F238E27FC236}">
                <a16:creationId xmlns="" xmlns:a16="http://schemas.microsoft.com/office/drawing/2014/main" id="{C86575FD-ABFC-47C3-9AA5-02F4CC938E10}"/>
              </a:ext>
            </a:extLst>
          </p:cNvPr>
          <p:cNvSpPr txBox="1"/>
          <p:nvPr/>
        </p:nvSpPr>
        <p:spPr>
          <a:xfrm>
            <a:off x="836712" y="3563888"/>
            <a:ext cx="268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s-E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uadroTexto 23">
            <a:extLst>
              <a:ext uri="{FF2B5EF4-FFF2-40B4-BE49-F238E27FC236}">
                <a16:creationId xmlns="" xmlns:a16="http://schemas.microsoft.com/office/drawing/2014/main" id="{C86575FD-ABFC-47C3-9AA5-02F4CC938E10}"/>
              </a:ext>
            </a:extLst>
          </p:cNvPr>
          <p:cNvSpPr txBox="1"/>
          <p:nvPr/>
        </p:nvSpPr>
        <p:spPr>
          <a:xfrm>
            <a:off x="3429000" y="395536"/>
            <a:ext cx="268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s-E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2736" y="4139952"/>
            <a:ext cx="2431529" cy="288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Imagen 6">
            <a:extLst>
              <a:ext uri="{FF2B5EF4-FFF2-40B4-BE49-F238E27FC236}">
                <a16:creationId xmlns:a16="http://schemas.microsoft.com/office/drawing/2014/main" xmlns="" id="{E475DD63-3782-4B44-B572-52A0210A38A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5024" y="4355976"/>
            <a:ext cx="2664296" cy="2924092"/>
          </a:xfrm>
          <a:prstGeom prst="rect">
            <a:avLst/>
          </a:prstGeom>
        </p:spPr>
      </p:pic>
      <p:sp>
        <p:nvSpPr>
          <p:cNvPr id="20" name="CuadroTexto 23">
            <a:extLst>
              <a:ext uri="{FF2B5EF4-FFF2-40B4-BE49-F238E27FC236}">
                <a16:creationId xmlns="" xmlns:a16="http://schemas.microsoft.com/office/drawing/2014/main" id="{C86575FD-ABFC-47C3-9AA5-02F4CC938E10}"/>
              </a:ext>
            </a:extLst>
          </p:cNvPr>
          <p:cNvSpPr txBox="1"/>
          <p:nvPr/>
        </p:nvSpPr>
        <p:spPr>
          <a:xfrm>
            <a:off x="3573016" y="3563888"/>
            <a:ext cx="268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4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s-E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CuadroTexto 5">
            <a:extLst>
              <a:ext uri="{FF2B5EF4-FFF2-40B4-BE49-F238E27FC236}">
                <a16:creationId xmlns="" xmlns:a16="http://schemas.microsoft.com/office/drawing/2014/main" id="{C83E13A7-7DE7-4A8D-AEB6-AA8585BE9335}"/>
              </a:ext>
            </a:extLst>
          </p:cNvPr>
          <p:cNvSpPr txBox="1"/>
          <p:nvPr/>
        </p:nvSpPr>
        <p:spPr>
          <a:xfrm>
            <a:off x="0" y="7884368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err="1" smtClean="0">
                <a:latin typeface="Times New Roman" pitchFamily="18" charset="0"/>
                <a:cs typeface="Times New Roman" pitchFamily="18" charset="0"/>
              </a:rPr>
              <a:t>Supplementary</a:t>
            </a:r>
            <a:r>
              <a:rPr lang="es-ES" sz="2200" b="1" dirty="0" smtClean="0">
                <a:latin typeface="Times New Roman" pitchFamily="18" charset="0"/>
                <a:cs typeface="Times New Roman" pitchFamily="18" charset="0"/>
              </a:rPr>
              <a:t> Figure 4</a:t>
            </a:r>
            <a:endParaRPr lang="es-ES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mamolina</dc:creator>
  <cp:lastModifiedBy>ABADON</cp:lastModifiedBy>
  <cp:revision>7</cp:revision>
  <dcterms:created xsi:type="dcterms:W3CDTF">2020-08-28T07:39:31Z</dcterms:created>
  <dcterms:modified xsi:type="dcterms:W3CDTF">2020-10-08T04:42:55Z</dcterms:modified>
</cp:coreProperties>
</file>