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8" r:id="rId2"/>
  </p:sldIdLst>
  <p:sldSz cx="9144000" cy="6858000" type="letter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633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797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427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4642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5266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740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424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953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3854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8254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888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2410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5">
            <a:extLst>
              <a:ext uri="{FF2B5EF4-FFF2-40B4-BE49-F238E27FC236}">
                <a16:creationId xmlns:a16="http://schemas.microsoft.com/office/drawing/2014/main" xmlns="" id="{C83E13A7-7DE7-4A8D-AEB6-AA8585BE9335}"/>
              </a:ext>
            </a:extLst>
          </p:cNvPr>
          <p:cNvSpPr txBox="1"/>
          <p:nvPr/>
        </p:nvSpPr>
        <p:spPr>
          <a:xfrm>
            <a:off x="996799" y="6361209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latin typeface="Times New Roman" pitchFamily="18" charset="0"/>
                <a:cs typeface="Times New Roman" pitchFamily="18" charset="0"/>
              </a:rPr>
              <a:t>Supplementary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 Figure 5</a:t>
            </a:r>
            <a:endParaRPr lang="es-E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CuadroTexto 23">
            <a:extLst>
              <a:ext uri="{FF2B5EF4-FFF2-40B4-BE49-F238E27FC236}">
                <a16:creationId xmlns:a16="http://schemas.microsoft.com/office/drawing/2014/main" xmlns="" id="{E97827FE-27E1-423B-8A5D-8509534AECAD}"/>
              </a:ext>
            </a:extLst>
          </p:cNvPr>
          <p:cNvSpPr txBox="1"/>
          <p:nvPr/>
        </p:nvSpPr>
        <p:spPr>
          <a:xfrm>
            <a:off x="527692" y="490137"/>
            <a:ext cx="3158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5" name="CuadroTexto 23">
            <a:extLst>
              <a:ext uri="{FF2B5EF4-FFF2-40B4-BE49-F238E27FC236}">
                <a16:creationId xmlns:a16="http://schemas.microsoft.com/office/drawing/2014/main" xmlns="" id="{E97827FE-27E1-423B-8A5D-8509534AECAD}"/>
              </a:ext>
            </a:extLst>
          </p:cNvPr>
          <p:cNvSpPr txBox="1"/>
          <p:nvPr/>
        </p:nvSpPr>
        <p:spPr>
          <a:xfrm>
            <a:off x="527692" y="3242420"/>
            <a:ext cx="2016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16" name="CuadroTexto 23">
            <a:extLst>
              <a:ext uri="{FF2B5EF4-FFF2-40B4-BE49-F238E27FC236}">
                <a16:creationId xmlns:a16="http://schemas.microsoft.com/office/drawing/2014/main" xmlns="" id="{5E09840E-5A49-49B6-8781-464D7171366F}"/>
              </a:ext>
            </a:extLst>
          </p:cNvPr>
          <p:cNvSpPr txBox="1"/>
          <p:nvPr/>
        </p:nvSpPr>
        <p:spPr>
          <a:xfrm>
            <a:off x="4556667" y="490137"/>
            <a:ext cx="516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pic>
        <p:nvPicPr>
          <p:cNvPr id="17" name="Imagen 18">
            <a:extLst>
              <a:ext uri="{FF2B5EF4-FFF2-40B4-BE49-F238E27FC236}">
                <a16:creationId xmlns:a16="http://schemas.microsoft.com/office/drawing/2014/main" xmlns="" id="{03BD86FB-321A-4BA1-944B-77ADE57C166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9920" y="644025"/>
            <a:ext cx="3547922" cy="2340000"/>
          </a:xfrm>
          <a:prstGeom prst="rect">
            <a:avLst/>
          </a:prstGeom>
        </p:spPr>
      </p:pic>
      <p:pic>
        <p:nvPicPr>
          <p:cNvPr id="18" name="Imagen 19">
            <a:extLst>
              <a:ext uri="{FF2B5EF4-FFF2-40B4-BE49-F238E27FC236}">
                <a16:creationId xmlns:a16="http://schemas.microsoft.com/office/drawing/2014/main" xmlns="" id="{C782A319-5EE9-4850-B6F9-6AC85B951B5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4408" y="3376016"/>
            <a:ext cx="3587849" cy="2340000"/>
          </a:xfrm>
          <a:prstGeom prst="rect">
            <a:avLst/>
          </a:prstGeom>
        </p:spPr>
      </p:pic>
      <p:pic>
        <p:nvPicPr>
          <p:cNvPr id="21" name="Imagen 1">
            <a:extLst>
              <a:ext uri="{FF2B5EF4-FFF2-40B4-BE49-F238E27FC236}">
                <a16:creationId xmlns:a16="http://schemas.microsoft.com/office/drawing/2014/main" xmlns="" id="{9F07C524-E6FA-46E7-AFCC-DC329D4949F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1383" y="659832"/>
            <a:ext cx="3547922" cy="2340000"/>
          </a:xfrm>
          <a:prstGeom prst="rect">
            <a:avLst/>
          </a:prstGeom>
        </p:spPr>
      </p:pic>
      <p:sp>
        <p:nvSpPr>
          <p:cNvPr id="22" name="CuadroTexto 23">
            <a:extLst>
              <a:ext uri="{FF2B5EF4-FFF2-40B4-BE49-F238E27FC236}">
                <a16:creationId xmlns:a16="http://schemas.microsoft.com/office/drawing/2014/main" xmlns="" id="{06F2506D-D8DF-44AD-92F8-1C52BBA7DB11}"/>
              </a:ext>
            </a:extLst>
          </p:cNvPr>
          <p:cNvSpPr txBox="1"/>
          <p:nvPr/>
        </p:nvSpPr>
        <p:spPr>
          <a:xfrm>
            <a:off x="4662670" y="3242420"/>
            <a:ext cx="2016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pic>
        <p:nvPicPr>
          <p:cNvPr id="23" name="Imagen 3">
            <a:extLst>
              <a:ext uri="{FF2B5EF4-FFF2-40B4-BE49-F238E27FC236}">
                <a16:creationId xmlns:a16="http://schemas.microsoft.com/office/drawing/2014/main" xmlns="" id="{1F5B8569-86D6-417D-98DC-32B78153C6A7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55318" y="3396308"/>
            <a:ext cx="3563067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136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548</TotalTime>
  <Words>7</Words>
  <Application>Microsoft Office PowerPoint</Application>
  <PresentationFormat>Letter Paper (8.5x11 in)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Silvia García HP09</dc:creator>
  <cp:lastModifiedBy>ABADON</cp:lastModifiedBy>
  <cp:revision>108</cp:revision>
  <cp:lastPrinted>2018-01-24T08:29:18Z</cp:lastPrinted>
  <dcterms:created xsi:type="dcterms:W3CDTF">2017-08-31T06:04:25Z</dcterms:created>
  <dcterms:modified xsi:type="dcterms:W3CDTF">2020-10-08T04:43:06Z</dcterms:modified>
</cp:coreProperties>
</file>