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</p:sldIdLst>
  <p:sldSz cx="9144000" cy="102409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4660"/>
  </p:normalViewPr>
  <p:slideViewPr>
    <p:cSldViewPr snapToGrid="0">
      <p:cViewPr>
        <p:scale>
          <a:sx n="86" d="100"/>
          <a:sy n="86" d="100"/>
        </p:scale>
        <p:origin x="972" y="-27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010"/>
            <a:ext cx="7772400" cy="356537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378877"/>
            <a:ext cx="6858000" cy="247252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25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0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45236"/>
            <a:ext cx="1971675" cy="86787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545236"/>
            <a:ext cx="5800725" cy="867874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2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4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53132"/>
            <a:ext cx="7886700" cy="425995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6853388"/>
            <a:ext cx="7886700" cy="224021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2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726182"/>
            <a:ext cx="3886200" cy="649779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726182"/>
            <a:ext cx="3886200" cy="649779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45239"/>
            <a:ext cx="7886700" cy="19794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510459"/>
            <a:ext cx="3868340" cy="12303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740796"/>
            <a:ext cx="3868340" cy="55021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510459"/>
            <a:ext cx="3887391" cy="12303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740796"/>
            <a:ext cx="3887391" cy="55021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16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66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82731"/>
            <a:ext cx="2949178" cy="238955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474511"/>
            <a:ext cx="4629150" cy="72777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072289"/>
            <a:ext cx="2949178" cy="56917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6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82731"/>
            <a:ext cx="2949178" cy="238955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474511"/>
            <a:ext cx="4629150" cy="727772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072289"/>
            <a:ext cx="2949178" cy="56917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2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545239"/>
            <a:ext cx="7886700" cy="1979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726182"/>
            <a:ext cx="7886700" cy="649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9491858"/>
            <a:ext cx="2057400" cy="545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D49CB-0F52-4C9D-95C1-E6AD01FE35DA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9491858"/>
            <a:ext cx="3086100" cy="545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9491858"/>
            <a:ext cx="2057400" cy="545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8A351-015F-48B1-8EDD-E99F92934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3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454" y="7830023"/>
            <a:ext cx="4572000" cy="23961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475" y="5305602"/>
            <a:ext cx="4572000" cy="24126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04940"/>
            <a:ext cx="4572000" cy="24067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3151" y="2636393"/>
            <a:ext cx="4572000" cy="24480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7" y="2565393"/>
            <a:ext cx="4572000" cy="25198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8728" y="25672"/>
            <a:ext cx="4572000" cy="25247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05" y="10261"/>
            <a:ext cx="4572000" cy="25242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-6682" y="74536"/>
            <a:ext cx="428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(A)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59019" y="259202"/>
            <a:ext cx="536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ZO-1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90032" y="7453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(B)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55733" y="259202"/>
            <a:ext cx="536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ZO-2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367137" y="103708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 S1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6682" y="2436021"/>
            <a:ext cx="428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(C)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90032" y="2436021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-6682" y="5085211"/>
            <a:ext cx="410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(E)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73979" y="2774575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CLDN5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995662" y="5349136"/>
            <a:ext cx="597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JAM2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02856" y="5085211"/>
            <a:ext cx="410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(F)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8082" y="7737125"/>
            <a:ext cx="439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(G)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55733" y="5423765"/>
            <a:ext cx="597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JAM3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340853" y="8001050"/>
            <a:ext cx="514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pIgR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959019" y="2688411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CLDN4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88968" y="10261"/>
            <a:ext cx="1828800" cy="16234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96590" y="5214583"/>
            <a:ext cx="1828800" cy="155064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367907" y="74536"/>
            <a:ext cx="473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(A’)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99815" y="5085211"/>
            <a:ext cx="461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(E’)</a:t>
            </a:r>
          </a:p>
        </p:txBody>
      </p:sp>
    </p:spTree>
    <p:extLst>
      <p:ext uri="{BB962C8B-B14F-4D97-AF65-F5344CB8AC3E}">
        <p14:creationId xmlns:p14="http://schemas.microsoft.com/office/powerpoint/2010/main" val="1110648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6989</TotalTime>
  <Words>37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Weglarz, Monika - ARS</dc:creator>
  <cp:lastModifiedBy>Weglarz, Monika - ARS</cp:lastModifiedBy>
  <cp:revision>41</cp:revision>
  <dcterms:created xsi:type="dcterms:W3CDTF">2019-04-01T16:55:01Z</dcterms:created>
  <dcterms:modified xsi:type="dcterms:W3CDTF">2020-03-19T10:01:25Z</dcterms:modified>
</cp:coreProperties>
</file>