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7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4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35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11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0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5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9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0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9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0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AADFB-C9DA-47D8-9C58-070C647D0B2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3426-BAFD-4BC1-90D1-3916DF739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6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asaimugam@gmail.com" TargetMode="External"/><Relationship Id="rId2" Type="http://schemas.openxmlformats.org/officeDocument/2006/relationships/hyperlink" Target="mailto:anandjavee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98959"/>
            <a:ext cx="116557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Targeted metabolomic and biochemical changes during nitrogen stress mediated lipid accumulation in </a:t>
            </a:r>
            <a:r>
              <a:rPr lang="en-GB" sz="1200" b="1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Scenedesmus</a:t>
            </a:r>
            <a:r>
              <a:rPr lang="en-GB" sz="12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quadricauda</a:t>
            </a:r>
            <a:r>
              <a:rPr lang="en-GB" sz="12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CASA CC202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IN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Sujitha</a:t>
            </a:r>
            <a:r>
              <a:rPr lang="en-IN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Balakrishnan</a:t>
            </a:r>
            <a:r>
              <a:rPr lang="en-IN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Sulochana</a:t>
            </a:r>
            <a:r>
              <a:rPr lang="en-IN" sz="12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1,2 </a:t>
            </a:r>
            <a:r>
              <a:rPr lang="en-IN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Muthu</a:t>
            </a:r>
            <a:r>
              <a:rPr lang="en-IN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Arumugam</a:t>
            </a:r>
            <a:r>
              <a:rPr lang="en-IN" sz="1200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1,2*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marR="0" indent="-5715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2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Microbial Processes and Technology Division, CSIR-National Institute for Interdisciplinary Science and Technology, Industrial Estate P.O., Trivandrum 695019, India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IN" sz="12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I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Academy of Scientific and Innovative Research (</a:t>
            </a:r>
            <a:r>
              <a:rPr lang="en-IN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AcSIR</a:t>
            </a:r>
            <a:r>
              <a:rPr lang="en-I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Ghaziabad, India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I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*Corresponding Author: Senior Scientist, CSIR-NIIST, </a:t>
            </a:r>
            <a:r>
              <a:rPr lang="en-IN" sz="1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Tel: +91-471-2515 424; Fax: +91-471-2491 712, Email ID</a:t>
            </a:r>
            <a:r>
              <a:rPr lang="en-IN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IN" sz="1200" i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arumugam@niist.res.in;</a:t>
            </a:r>
            <a:r>
              <a:rPr lang="en-IN" sz="12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200" i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aasaimugam@gmail.com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6770" y="335666"/>
            <a:ext cx="2338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17" y="3020758"/>
            <a:ext cx="5261304" cy="18350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04305" y="5016932"/>
            <a:ext cx="6643868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IN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 S1: </a:t>
            </a:r>
            <a:r>
              <a:rPr lang="en-I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Microscopic images of a; control (N</a:t>
            </a:r>
            <a:r>
              <a:rPr lang="en-IN" sz="1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I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b; nitrogen </a:t>
            </a:r>
            <a:r>
              <a:rPr lang="en-IN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starved  </a:t>
            </a:r>
            <a:r>
              <a:rPr lang="en-I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</a:t>
            </a:r>
            <a:r>
              <a:rPr lang="en-IN" sz="1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I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IN" sz="1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quadricauda</a:t>
            </a:r>
            <a:r>
              <a:rPr lang="en-I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09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2020-01-31T11:11:53Z</dcterms:created>
  <dcterms:modified xsi:type="dcterms:W3CDTF">2020-01-31T11:13:55Z</dcterms:modified>
</cp:coreProperties>
</file>