
<file path=[Content_Types].xml><?xml version="1.0" encoding="utf-8"?>
<Types xmlns="http://schemas.openxmlformats.org/package/2006/content-types"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056"/>
    <p:restoredTop sz="94699"/>
  </p:normalViewPr>
  <p:slideViewPr>
    <p:cSldViewPr snapToGrid="0" snapToObjects="1">
      <p:cViewPr varScale="1">
        <p:scale>
          <a:sx n="65" d="100"/>
          <a:sy n="65" d="100"/>
        </p:scale>
        <p:origin x="232" y="1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C47A72-34B8-044B-B639-0DBB453C9F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1537469-C6B5-C24C-9973-A7B72D209C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6F51C1F-D0D9-D14F-A09E-388002CBE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AB9AF42-7CC4-0248-926C-8C7704B57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4F89EF7-A5E6-5641-ACD5-5FD5B24B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72863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5CE095-C46A-1349-91FD-9FE292AB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2ABA982-4888-2640-9ED9-4F8683AE9F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5D942B5-6652-9F41-8268-889B0752B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AEF7F0E-2ECB-CC4E-947E-D5015EFE4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AB479C-CD21-2A43-8A06-E9110213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9915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92EE58FE-C31B-0F4E-BA20-B47EC4B3AFC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3F5BF8-7750-7745-B2AF-95E3C0A558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236D3E-C359-754E-8049-6619F4284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419244F-7E03-3842-B965-0197095E6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D4C131-8655-5F45-8B41-0F0656876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5683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1099BC-9D27-E145-A16A-6BD8EA1F5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7207E0-9455-614A-9054-672B431828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DD3028E-955C-054F-930A-2E3FE7F84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0200CD9-5886-3449-9558-2303D80433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6A5E10E-7CE8-5640-B536-886F1BCBE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33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96A60D-97BE-B442-8FE9-718596A4E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9EF3A11E-EBA2-F24E-8F42-77B63A58E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6F1D690-F87D-DF43-86F0-958C3CAD53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9DEB5CD-3EE6-9D4E-8A10-E9D8B38F0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9D81A46-B758-B641-9293-C72B9D456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2738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7BBB90-9BCF-4A4C-B2AE-BD10C7E67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4FBBDB6-A5C4-184B-B8FD-ADF580F55E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1A4AC60-D6EF-514F-92E7-462DE43E75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8B3A957-C50E-324D-83FD-CD5C9F2A6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F6D946D-7138-1C42-8035-250E1F1D0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021981D-49A3-9A48-BCE2-5BC71F3C6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045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C32471-4899-7840-AD4D-8DE37DE146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212483C-4194-E04A-A771-937C4516E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A2D95AE3-E945-2642-A900-3DF89571E9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A815E9C-53C0-C045-8E70-575DB9E789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0A242C79-6900-BC44-8BBE-87034A1428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0F8A93B8-D423-8348-9F10-529DF2922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4DE65BB-4479-504A-8CC3-B821CE1FE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2FB7637-97AB-0348-B4C7-EB077166B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084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B1E030-7F72-1C49-9447-82F683D96B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2D69DD7-282A-174C-AD18-1F43DD680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F90F842-6306-C242-9C6D-AB16603325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AE83D467-E3E6-7542-9768-F0CA32C9B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8227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51408A3-CF1A-CD4B-AE4E-527F1B807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11B365E-F978-224A-AE75-4DBC335BD0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7C68DFC-ADFB-7C47-B277-550501853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4314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959873-02A8-B749-B35E-AD9E3D05F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F3475DA-DB2B-DE42-888C-BF5C3BFBBA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4904023-1405-3D4B-A4A9-FDC99B50CF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58ED189-E95C-8146-84F3-C3A095D0C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118EDC1-F7E4-5644-8958-D904C29E1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A0E899F-2DD4-3D4E-8660-53513D950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48497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73D44D-6BC0-2F4C-9DF2-5B473D5B8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43C09CB-4279-064D-A8D3-E0D27D1E6B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EC815E1-285A-D147-9EAB-04F5DBE52B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C9B8BD4-0007-084C-9E5B-82D1860190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3E69E9B-360E-B649-BCB7-A0D9F208C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A6F588-DF6D-304D-8E48-8438963DA2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559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A2B578F-0268-5341-AE15-6FC36FD4F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738189-DEAC-974E-A26A-B263D3E28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A11B17E-1F35-7D40-BD20-0BE9C1418C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6EEF5-CD5D-3145-86FF-0181DC561AC8}" type="datetimeFigureOut">
              <a:rPr lang="es-ES" smtClean="0"/>
              <a:t>3/12/19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A01301-F510-134C-AF5D-36C5475D41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D97D04D-550D-924D-82E4-55C515E37F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AFDC0-7234-0A47-9FA3-1C68E6696DF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0926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Captura de pantalla de un celular&#10;&#10;Descripción generada automáticamente">
            <a:extLst>
              <a:ext uri="{FF2B5EF4-FFF2-40B4-BE49-F238E27FC236}">
                <a16:creationId xmlns:a16="http://schemas.microsoft.com/office/drawing/2014/main" id="{05704913-A74B-6A40-B671-7189A0503D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824" y="643466"/>
            <a:ext cx="733035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0873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Beatriz de Luis Eguileor</dc:creator>
  <cp:lastModifiedBy>Beatriz de Luis Eguileor</cp:lastModifiedBy>
  <cp:revision>1</cp:revision>
  <dcterms:created xsi:type="dcterms:W3CDTF">2019-12-03T12:47:04Z</dcterms:created>
  <dcterms:modified xsi:type="dcterms:W3CDTF">2019-12-03T12:48:18Z</dcterms:modified>
</cp:coreProperties>
</file>