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6" r:id="rId5"/>
  </p:sldIdLst>
  <p:sldSz cx="6858000" cy="12192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96" userDrawn="1">
          <p15:clr>
            <a:srgbClr val="A4A3A4"/>
          </p15:clr>
        </p15:guide>
        <p15:guide id="4" pos="22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1080" y="-1090"/>
      </p:cViewPr>
      <p:guideLst>
        <p:guide orient="horz" pos="3840"/>
        <p:guide pos="2160"/>
        <p:guide pos="96"/>
        <p:guide pos="22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FBE4FC5B-D496-4D05-833C-CE48D028E1ED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81275" y="1279525"/>
            <a:ext cx="19415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AA2CDFA9-DD77-409B-8AB8-C106D62F21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64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570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20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06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53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61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263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788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194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011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205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148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4EF76-7D85-4F33-9D9D-F91ED708B646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17907-5568-46DD-AD4A-94A16B712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58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7AF0931A-F2DD-4C95-B792-DFEB83BE49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390590"/>
              </p:ext>
            </p:extLst>
          </p:nvPr>
        </p:nvGraphicFramePr>
        <p:xfrm>
          <a:off x="-1" y="977579"/>
          <a:ext cx="6569075" cy="148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7" r:id="rId3" imgW="6569166" imgH="1487361" progId="Prism7.Document">
                  <p:embed/>
                </p:oleObj>
              </mc:Choice>
              <mc:Fallback>
                <p:oleObj name="Prism 7" r:id="rId3" imgW="6569166" imgH="1487361" progId="Prism7.Document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7AF0931A-F2DD-4C95-B792-DFEB83BE494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977579"/>
                        <a:ext cx="6569075" cy="1487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C7FF3A42-0C0F-4A80-9374-2681561E32FB}"/>
              </a:ext>
            </a:extLst>
          </p:cNvPr>
          <p:cNvSpPr txBox="1"/>
          <p:nvPr/>
        </p:nvSpPr>
        <p:spPr>
          <a:xfrm>
            <a:off x="51360" y="792913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i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4C185C2-D451-4809-8940-C26FE69B2F97}"/>
              </a:ext>
            </a:extLst>
          </p:cNvPr>
          <p:cNvSpPr txBox="1"/>
          <p:nvPr/>
        </p:nvSpPr>
        <p:spPr>
          <a:xfrm>
            <a:off x="2223030" y="792913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ii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3D0E2BB-9531-4982-B663-5F0099DE90F2}"/>
              </a:ext>
            </a:extLst>
          </p:cNvPr>
          <p:cNvSpPr txBox="1"/>
          <p:nvPr/>
        </p:nvSpPr>
        <p:spPr>
          <a:xfrm>
            <a:off x="4447598" y="79291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iii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F0D1654-A53E-433E-B1D3-A7C5ACB97E36}"/>
              </a:ext>
            </a:extLst>
          </p:cNvPr>
          <p:cNvSpPr/>
          <p:nvPr/>
        </p:nvSpPr>
        <p:spPr>
          <a:xfrm>
            <a:off x="-1" y="2578197"/>
            <a:ext cx="655970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Figure 5.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Individual </a:t>
            </a:r>
            <a:r>
              <a:rPr lang="en-GB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 growth curves from mice included in the </a:t>
            </a:r>
            <a:r>
              <a:rPr lang="en-GB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COLO205 xenograft model</a:t>
            </a:r>
          </a:p>
          <a:p>
            <a:pPr algn="just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Significant reduction in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volume by i129G1 (panel iii) compared to vehicle control (panel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and compared to 129hIgG1 (panel ii)  in a COLO205 xenograft model (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Balb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/c nude mice).  The mean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volumes for the different groups are presented in Fig. 6, Panel G.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507064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9B74AFBF6C4B4A8DDA1C3DEEB3D962" ma:contentTypeVersion="10" ma:contentTypeDescription="Create a new document." ma:contentTypeScope="" ma:versionID="fb2daa9b1cb17dfa66c39981ef85ec1a">
  <xsd:schema xmlns:xsd="http://www.w3.org/2001/XMLSchema" xmlns:xs="http://www.w3.org/2001/XMLSchema" xmlns:p="http://schemas.microsoft.com/office/2006/metadata/properties" xmlns:ns3="902a28d0-fa46-4e35-a7a4-f4c1193abe85" targetNamespace="http://schemas.microsoft.com/office/2006/metadata/properties" ma:root="true" ma:fieldsID="5206efe08a47a567d7c09b828667bb8a" ns3:_="">
    <xsd:import namespace="902a28d0-fa46-4e35-a7a4-f4c1193abe8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Locatio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2a28d0-fa46-4e35-a7a4-f4c1193abe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1657F8-FE33-409D-ACF7-B31C8678B2D2}">
  <ds:schemaRefs>
    <ds:schemaRef ds:uri="902a28d0-fa46-4e35-a7a4-f4c1193abe85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3DB3BD3-0DD9-4363-98ED-D0DFECAAB8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DE9BE0-70C6-49D8-85CB-80DA727C2C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2a28d0-fa46-4e35-a7a4-f4c1193abe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1630</TotalTime>
  <Words>78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7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Mireille Vankemmelbeke</dc:creator>
  <cp:lastModifiedBy>Mireille Vankemmelbeke</cp:lastModifiedBy>
  <cp:revision>1</cp:revision>
  <cp:lastPrinted>2020-03-19T11:07:53Z</cp:lastPrinted>
  <dcterms:created xsi:type="dcterms:W3CDTF">2020-03-12T14:30:47Z</dcterms:created>
  <dcterms:modified xsi:type="dcterms:W3CDTF">2020-06-05T10:24:15Z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0x010100819B74AFBF6C4B4A8DDA1C3DEEB3D962</vt:lpwstr>
  </property>
</Properties>
</file>