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71" r:id="rId2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21554"/>
    <p:restoredTop sz="97871"/>
  </p:normalViewPr>
  <p:slideViewPr>
    <p:cSldViewPr snapToGrid="0" snapToObjects="1">
      <p:cViewPr varScale="1">
        <p:scale>
          <a:sx n="64" d="100"/>
          <a:sy n="64" d="100"/>
        </p:scale>
        <p:origin x="253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1" d="100"/>
        <a:sy n="121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8F031A-BEEF-2D41-B6E4-1A33C682B3E8}" type="datetimeFigureOut">
              <a:rPr lang="en-US" smtClean="0"/>
              <a:t>1/21/20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BBFF7B-BA85-7241-8C03-CCB252F7EA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3359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D54A1-5698-C347-BCA4-BCBDFBF592BA}" type="datetimeFigureOut">
              <a:rPr lang="en-US" smtClean="0"/>
              <a:t>1/21/20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F762-67AD-2F44-BD01-79676221E3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4271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D54A1-5698-C347-BCA4-BCBDFBF592BA}" type="datetimeFigureOut">
              <a:rPr lang="en-US" smtClean="0"/>
              <a:t>1/21/20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F762-67AD-2F44-BD01-79676221E3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905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D54A1-5698-C347-BCA4-BCBDFBF592BA}" type="datetimeFigureOut">
              <a:rPr lang="en-US" smtClean="0"/>
              <a:t>1/21/20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F762-67AD-2F44-BD01-79676221E3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0191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D54A1-5698-C347-BCA4-BCBDFBF592BA}" type="datetimeFigureOut">
              <a:rPr lang="en-US" smtClean="0"/>
              <a:t>1/21/20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F762-67AD-2F44-BD01-79676221E3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3533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D54A1-5698-C347-BCA4-BCBDFBF592BA}" type="datetimeFigureOut">
              <a:rPr lang="en-US" smtClean="0"/>
              <a:t>1/21/20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F762-67AD-2F44-BD01-79676221E3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491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D54A1-5698-C347-BCA4-BCBDFBF592BA}" type="datetimeFigureOut">
              <a:rPr lang="en-US" smtClean="0"/>
              <a:t>1/21/20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F762-67AD-2F44-BD01-79676221E3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2030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D54A1-5698-C347-BCA4-BCBDFBF592BA}" type="datetimeFigureOut">
              <a:rPr lang="en-US" smtClean="0"/>
              <a:t>1/21/20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F762-67AD-2F44-BD01-79676221E3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732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D54A1-5698-C347-BCA4-BCBDFBF592BA}" type="datetimeFigureOut">
              <a:rPr lang="en-US" smtClean="0"/>
              <a:t>1/21/20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F762-67AD-2F44-BD01-79676221E3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491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D54A1-5698-C347-BCA4-BCBDFBF592BA}" type="datetimeFigureOut">
              <a:rPr lang="en-US" smtClean="0"/>
              <a:t>1/21/20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F762-67AD-2F44-BD01-79676221E3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8546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D54A1-5698-C347-BCA4-BCBDFBF592BA}" type="datetimeFigureOut">
              <a:rPr lang="en-US" smtClean="0"/>
              <a:t>1/21/20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F762-67AD-2F44-BD01-79676221E3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5593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D54A1-5698-C347-BCA4-BCBDFBF592BA}" type="datetimeFigureOut">
              <a:rPr lang="en-US" smtClean="0"/>
              <a:t>1/21/20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AAF762-67AD-2F44-BD01-79676221E3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1959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AD54A1-5698-C347-BCA4-BCBDFBF592BA}" type="datetimeFigureOut">
              <a:rPr lang="en-US" smtClean="0"/>
              <a:t>1/21/20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AAF762-67AD-2F44-BD01-79676221E3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435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415FF49-EE4E-8B45-9B1F-D4E6FB0FB2B0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423094" y="1537692"/>
            <a:ext cx="1440000" cy="36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A03EB3C-DB6A-074B-8A0B-C033D89A20B0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423094" y="1123012"/>
            <a:ext cx="1440000" cy="36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5DDAB0C-A579-2D4F-A669-F00E3980872A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423094" y="1952372"/>
            <a:ext cx="1440000" cy="360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3427BC6-8B2F-8B4C-AE8B-A96DF974D080}"/>
              </a:ext>
            </a:extLst>
          </p:cNvPr>
          <p:cNvSpPr txBox="1"/>
          <p:nvPr/>
        </p:nvSpPr>
        <p:spPr>
          <a:xfrm rot="16200000">
            <a:off x="325478" y="811031"/>
            <a:ext cx="45076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DIFI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BCB197D-5327-7340-9AA6-0EC527F24DB3}"/>
              </a:ext>
            </a:extLst>
          </p:cNvPr>
          <p:cNvSpPr txBox="1"/>
          <p:nvPr/>
        </p:nvSpPr>
        <p:spPr>
          <a:xfrm rot="16200000">
            <a:off x="398102" y="653134"/>
            <a:ext cx="76655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NCIH508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B30F8DB-C7EA-E84B-95E2-F8CC83F98E33}"/>
              </a:ext>
            </a:extLst>
          </p:cNvPr>
          <p:cNvSpPr txBox="1"/>
          <p:nvPr/>
        </p:nvSpPr>
        <p:spPr>
          <a:xfrm rot="16200000">
            <a:off x="645455" y="669966"/>
            <a:ext cx="73289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LIM1215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95F8400-D3F4-AF42-B782-DCF7E6D6C656}"/>
              </a:ext>
            </a:extLst>
          </p:cNvPr>
          <p:cNvSpPr txBox="1"/>
          <p:nvPr/>
        </p:nvSpPr>
        <p:spPr>
          <a:xfrm rot="16200000">
            <a:off x="937692" y="731682"/>
            <a:ext cx="6094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HT115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22A2D24-E869-2949-8DE8-F4E81257039C}"/>
              </a:ext>
            </a:extLst>
          </p:cNvPr>
          <p:cNvSpPr txBox="1"/>
          <p:nvPr/>
        </p:nvSpPr>
        <p:spPr>
          <a:xfrm rot="16200000">
            <a:off x="1140160" y="703629"/>
            <a:ext cx="66556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SNUC4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7AAA288-ED88-2248-9381-B6AAC75671FE}"/>
              </a:ext>
            </a:extLst>
          </p:cNvPr>
          <p:cNvSpPr txBox="1"/>
          <p:nvPr/>
        </p:nvSpPr>
        <p:spPr>
          <a:xfrm rot="16200000">
            <a:off x="1304155" y="637104"/>
            <a:ext cx="79861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SNU1040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125E607-917F-174C-9B84-E9BBEB9943C7}"/>
              </a:ext>
            </a:extLst>
          </p:cNvPr>
          <p:cNvSpPr txBox="1"/>
          <p:nvPr/>
        </p:nvSpPr>
        <p:spPr>
          <a:xfrm>
            <a:off x="1853476" y="1592623"/>
            <a:ext cx="63350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AKT1/2</a:t>
            </a:r>
            <a:endParaRPr lang="en-US" sz="105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7352263-232F-E34B-8868-44390F68F605}"/>
              </a:ext>
            </a:extLst>
          </p:cNvPr>
          <p:cNvSpPr txBox="1"/>
          <p:nvPr/>
        </p:nvSpPr>
        <p:spPr>
          <a:xfrm>
            <a:off x="1853476" y="1184284"/>
            <a:ext cx="150073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Phospho-AKT1/2</a:t>
            </a:r>
            <a:r>
              <a:rPr lang="en-US" sz="1050" baseline="30000" dirty="0">
                <a:latin typeface="Arial" panose="020B0604020202020204" pitchFamily="34" charset="0"/>
                <a:cs typeface="Arial" panose="020B0604020202020204" pitchFamily="34" charset="0"/>
              </a:rPr>
              <a:t>Ser473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4F78B49-A9D2-0446-87FD-CF945F8361D2}"/>
              </a:ext>
            </a:extLst>
          </p:cNvPr>
          <p:cNvSpPr txBox="1"/>
          <p:nvPr/>
        </p:nvSpPr>
        <p:spPr>
          <a:xfrm>
            <a:off x="1853476" y="2007303"/>
            <a:ext cx="65915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Vinculin</a:t>
            </a:r>
            <a:endParaRPr lang="en-US" sz="105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C02B84E-8D18-7D42-BD08-834EFA75ED1A}"/>
              </a:ext>
            </a:extLst>
          </p:cNvPr>
          <p:cNvSpPr txBox="1"/>
          <p:nvPr/>
        </p:nvSpPr>
        <p:spPr>
          <a:xfrm>
            <a:off x="4620281" y="13064"/>
            <a:ext cx="21836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Georgiou et al, Figure S6</a:t>
            </a:r>
          </a:p>
        </p:txBody>
      </p:sp>
    </p:spTree>
    <p:extLst>
      <p:ext uri="{BB962C8B-B14F-4D97-AF65-F5344CB8AC3E}">
        <p14:creationId xmlns:p14="http://schemas.microsoft.com/office/powerpoint/2010/main" val="4661874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6995</TotalTime>
  <Words>15</Words>
  <Application>Microsoft Macintosh PowerPoint</Application>
  <PresentationFormat>A4 Paper (210x297 mm)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Steven Whittaker</dc:creator>
  <cp:lastModifiedBy>Steven Whittaker</cp:lastModifiedBy>
  <cp:revision>124</cp:revision>
  <cp:lastPrinted>2020-01-21T10:26:25Z</cp:lastPrinted>
  <dcterms:created xsi:type="dcterms:W3CDTF">2019-07-03T12:33:54Z</dcterms:created>
  <dcterms:modified xsi:type="dcterms:W3CDTF">2020-01-21T10:35:32Z</dcterms:modified>
</cp:coreProperties>
</file>