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5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1554"/>
    <p:restoredTop sz="97871"/>
  </p:normalViewPr>
  <p:slideViewPr>
    <p:cSldViewPr snapToGrid="0" snapToObjects="1">
      <p:cViewPr varScale="1">
        <p:scale>
          <a:sx n="64" d="100"/>
          <a:sy n="64" d="100"/>
        </p:scale>
        <p:origin x="2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F031A-BEEF-2D41-B6E4-1A33C682B3E8}" type="datetimeFigureOut">
              <a:rPr lang="en-US" smtClean="0"/>
              <a:t>1/21/20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BFF7B-BA85-7241-8C03-CCB252F7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3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2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0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19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5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9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203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32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5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59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9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435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8B08FB2-6818-6846-BCF4-DE3F02AA8E38}"/>
              </a:ext>
            </a:extLst>
          </p:cNvPr>
          <p:cNvSpPr txBox="1"/>
          <p:nvPr/>
        </p:nvSpPr>
        <p:spPr>
          <a:xfrm>
            <a:off x="4620281" y="13064"/>
            <a:ext cx="21836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Georgiou et al, Figure S7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EC85AE-4319-7845-9EE5-0067A7E57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695" y="6468514"/>
            <a:ext cx="3454400" cy="3365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022A078-C12D-6048-BF7E-BF38733BD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695" y="3268114"/>
            <a:ext cx="3454400" cy="3365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B8B80A4-7352-BF47-8A84-D11DA8C15A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0695" y="113805"/>
            <a:ext cx="34544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193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6995</TotalTime>
  <Words>6</Words>
  <Application>Microsoft Macintosh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Whittaker</dc:creator>
  <cp:lastModifiedBy>Steven Whittaker</cp:lastModifiedBy>
  <cp:revision>125</cp:revision>
  <cp:lastPrinted>2020-01-21T10:26:25Z</cp:lastPrinted>
  <dcterms:created xsi:type="dcterms:W3CDTF">2019-07-03T12:33:54Z</dcterms:created>
  <dcterms:modified xsi:type="dcterms:W3CDTF">2020-01-21T10:35:40Z</dcterms:modified>
</cp:coreProperties>
</file>