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8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7"/>
    <p:restoredTop sz="94674"/>
  </p:normalViewPr>
  <p:slideViewPr>
    <p:cSldViewPr>
      <p:cViewPr varScale="1">
        <p:scale>
          <a:sx n="124" d="100"/>
          <a:sy n="124" d="100"/>
        </p:scale>
        <p:origin x="1712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71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732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98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0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6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962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31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96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53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258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84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EAE8C-50E3-4CB5-B5AD-D57BA81461D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A99C4-DE1A-4AEA-8CFA-67709FF9E5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46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1633"/>
            <a:ext cx="4464496" cy="649475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073" y="13115"/>
            <a:ext cx="1866217" cy="25391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supplementary materials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1109ED-F6F7-E842-A154-C3DDCC468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517740" y="314908"/>
            <a:ext cx="4392488" cy="4860032"/>
          </a:xfrm>
          <a:prstGeom prst="rect">
            <a:avLst/>
          </a:prstGeom>
        </p:spPr>
      </p:pic>
      <p:sp>
        <p:nvSpPr>
          <p:cNvPr id="15" name="Textfeld 13">
            <a:extLst>
              <a:ext uri="{FF2B5EF4-FFF2-40B4-BE49-F238E27FC236}">
                <a16:creationId xmlns:a16="http://schemas.microsoft.com/office/drawing/2014/main" id="{133A16E5-18B9-F941-B9AD-9ED4645DD055}"/>
              </a:ext>
            </a:extLst>
          </p:cNvPr>
          <p:cNvSpPr txBox="1"/>
          <p:nvPr/>
        </p:nvSpPr>
        <p:spPr>
          <a:xfrm>
            <a:off x="8192365" y="3728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S1</a:t>
            </a:r>
          </a:p>
        </p:txBody>
      </p:sp>
    </p:spTree>
    <p:extLst>
      <p:ext uri="{BB962C8B-B14F-4D97-AF65-F5344CB8AC3E}">
        <p14:creationId xmlns:p14="http://schemas.microsoft.com/office/powerpoint/2010/main" val="125876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2073" y="13115"/>
            <a:ext cx="1866217" cy="25391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supplementary materials</a:t>
            </a:r>
          </a:p>
        </p:txBody>
      </p:sp>
      <p:pic>
        <p:nvPicPr>
          <p:cNvPr id="7170" name="Picture 2" descr="V:\Monika\Manuskript\images\53BP1+xray s 46n 27_set of image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6" y="2181124"/>
            <a:ext cx="4780283" cy="340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07671" y="266287"/>
            <a:ext cx="20617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U2OS-53BP1_GFP + 0.7 Gy</a:t>
            </a:r>
            <a:endParaRPr lang="en-US" sz="105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192365" y="3728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S2</a:t>
            </a:r>
          </a:p>
        </p:txBody>
      </p:sp>
      <p:pic>
        <p:nvPicPr>
          <p:cNvPr id="10" name="Picture 42" descr="NBS1_U2OS_MAX_Fe_SIS-1a">
            <a:extLst>
              <a:ext uri="{FF2B5EF4-FFF2-40B4-BE49-F238E27FC236}">
                <a16:creationId xmlns:a16="http://schemas.microsoft.com/office/drawing/2014/main" id="{701A5671-B830-7A4F-BC68-02CF77AEA7E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1752" y="2204864"/>
            <a:ext cx="4284092" cy="3384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feld 13">
            <a:extLst>
              <a:ext uri="{FF2B5EF4-FFF2-40B4-BE49-F238E27FC236}">
                <a16:creationId xmlns:a16="http://schemas.microsoft.com/office/drawing/2014/main" id="{B2DDBBC5-99BC-E445-B34D-80FC065B6B64}"/>
              </a:ext>
            </a:extLst>
          </p:cNvPr>
          <p:cNvSpPr txBox="1"/>
          <p:nvPr/>
        </p:nvSpPr>
        <p:spPr>
          <a:xfrm>
            <a:off x="8316416" y="5585590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B</a:t>
            </a:r>
          </a:p>
        </p:txBody>
      </p:sp>
      <p:sp>
        <p:nvSpPr>
          <p:cNvPr id="21" name="Textfeld 13">
            <a:extLst>
              <a:ext uri="{FF2B5EF4-FFF2-40B4-BE49-F238E27FC236}">
                <a16:creationId xmlns:a16="http://schemas.microsoft.com/office/drawing/2014/main" id="{DA247C72-8C6B-2140-B5BB-99071BB606E1}"/>
              </a:ext>
            </a:extLst>
          </p:cNvPr>
          <p:cNvSpPr txBox="1"/>
          <p:nvPr/>
        </p:nvSpPr>
        <p:spPr>
          <a:xfrm>
            <a:off x="179512" y="5585591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7597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asterscan(720x576).mp4">
            <a:hlinkClick r:id="" action="ppaction://media"/>
            <a:extLst>
              <a:ext uri="{FF2B5EF4-FFF2-40B4-BE49-F238E27FC236}">
                <a16:creationId xmlns:a16="http://schemas.microsoft.com/office/drawing/2014/main" id="{53D662D3-657A-FA44-9399-D489B776F8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5576" y="620688"/>
            <a:ext cx="7632848" cy="61057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B952C0-93DC-0C4A-92B9-11C9F2E5DB8B}"/>
              </a:ext>
            </a:extLst>
          </p:cNvPr>
          <p:cNvSpPr txBox="1"/>
          <p:nvPr/>
        </p:nvSpPr>
        <p:spPr>
          <a:xfrm>
            <a:off x="32073" y="13115"/>
            <a:ext cx="1866217" cy="25391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supplementary materials</a:t>
            </a:r>
          </a:p>
        </p:txBody>
      </p:sp>
      <p:sp>
        <p:nvSpPr>
          <p:cNvPr id="5" name="Textfeld 13">
            <a:extLst>
              <a:ext uri="{FF2B5EF4-FFF2-40B4-BE49-F238E27FC236}">
                <a16:creationId xmlns:a16="http://schemas.microsoft.com/office/drawing/2014/main" id="{AA521374-BFF7-894E-B158-2826C9A9E27B}"/>
              </a:ext>
            </a:extLst>
          </p:cNvPr>
          <p:cNvSpPr txBox="1"/>
          <p:nvPr/>
        </p:nvSpPr>
        <p:spPr>
          <a:xfrm>
            <a:off x="8192365" y="3728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S3</a:t>
            </a:r>
          </a:p>
        </p:txBody>
      </p:sp>
    </p:spTree>
    <p:extLst>
      <p:ext uri="{BB962C8B-B14F-4D97-AF65-F5344CB8AC3E}">
        <p14:creationId xmlns:p14="http://schemas.microsoft.com/office/powerpoint/2010/main" val="415011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17</Words>
  <Application>Microsoft Macintosh PowerPoint</Application>
  <PresentationFormat>On-screen Show (4:3)</PresentationFormat>
  <Paragraphs>9</Paragraphs>
  <Slides>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Larissa</vt:lpstr>
      <vt:lpstr>PowerPoint Presentation</vt:lpstr>
      <vt:lpstr>PowerPoint Presentation</vt:lpstr>
      <vt:lpstr>PowerPoint Presentation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Jakob, Burkhard Dr.</dc:creator>
  <cp:lastModifiedBy>Marco Durante</cp:lastModifiedBy>
  <cp:revision>5</cp:revision>
  <dcterms:created xsi:type="dcterms:W3CDTF">2019-09-10T15:03:48Z</dcterms:created>
  <dcterms:modified xsi:type="dcterms:W3CDTF">2021-03-17T15:47:41Z</dcterms:modified>
</cp:coreProperties>
</file>