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48171-4D51-4CE2-96F8-EE08E625A59D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9FCBD0-A08D-4419-822C-7838ED4D2F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4108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Perfect</a:t>
            </a:r>
            <a:r>
              <a:rPr lang="en-AU" baseline="0" dirty="0" smtClean="0"/>
              <a:t> western!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03731-C169-40FA-9C1D-31B2E10DF04E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0284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026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710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504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740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935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700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4175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725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6978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867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1981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57046-D96A-455F-B287-BB40F8AC1A35}" type="datetimeFigureOut">
              <a:rPr lang="en-AU" smtClean="0"/>
              <a:t>4/06/2020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9FB7B-08CF-4352-BE16-B8E81CACA39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1392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892409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i="1" dirty="0"/>
              <a:t>N</a:t>
            </a:r>
            <a:r>
              <a:rPr lang="en-AU" b="1" dirty="0"/>
              <a:t>-acetylcysteine prevents olanzapine-induced oxidative stress in mHypoA-59 hypothalamic </a:t>
            </a:r>
            <a:r>
              <a:rPr lang="en-AU" b="1" dirty="0" smtClean="0"/>
              <a:t>neurons</a:t>
            </a:r>
          </a:p>
          <a:p>
            <a:endParaRPr lang="en-AU" dirty="0"/>
          </a:p>
          <a:p>
            <a:r>
              <a:rPr lang="en-AU" dirty="0" err="1" smtClean="0"/>
              <a:t>Zehra</a:t>
            </a:r>
            <a:r>
              <a:rPr lang="en-AU" dirty="0" smtClean="0"/>
              <a:t> </a:t>
            </a:r>
            <a:r>
              <a:rPr lang="en-AU" dirty="0"/>
              <a:t>Boz</a:t>
            </a:r>
            <a:r>
              <a:rPr lang="en-AU" baseline="30000" dirty="0"/>
              <a:t>1</a:t>
            </a:r>
            <a:r>
              <a:rPr lang="en-AU" dirty="0"/>
              <a:t>, </a:t>
            </a:r>
            <a:r>
              <a:rPr lang="en-AU" dirty="0" err="1"/>
              <a:t>Minmin</a:t>
            </a:r>
            <a:r>
              <a:rPr lang="en-AU" dirty="0"/>
              <a:t> Hu</a:t>
            </a:r>
            <a:r>
              <a:rPr lang="en-AU" baseline="30000" dirty="0"/>
              <a:t>2</a:t>
            </a:r>
            <a:r>
              <a:rPr lang="en-AU" dirty="0"/>
              <a:t>, </a:t>
            </a:r>
            <a:r>
              <a:rPr lang="en-AU" dirty="0" err="1"/>
              <a:t>Yinghua</a:t>
            </a:r>
            <a:r>
              <a:rPr lang="en-AU" dirty="0"/>
              <a:t> Yu</a:t>
            </a:r>
            <a:r>
              <a:rPr lang="en-AU" baseline="30000" dirty="0"/>
              <a:t>1,2</a:t>
            </a:r>
            <a:r>
              <a:rPr lang="en-AU" dirty="0"/>
              <a:t>, and Xu-Feng Huang</a:t>
            </a:r>
            <a:r>
              <a:rPr lang="en-AU" baseline="30000" dirty="0"/>
              <a:t>1*</a:t>
            </a:r>
            <a:endParaRPr lang="en-AU" dirty="0"/>
          </a:p>
          <a:p>
            <a:r>
              <a:rPr lang="en-AU" baseline="30000" dirty="0"/>
              <a:t>1</a:t>
            </a:r>
            <a:r>
              <a:rPr lang="en-AU" dirty="0"/>
              <a:t> Illawarra Health and Medical Research Institute and School of Medicine, University of Wollongong, NSW 2522, Australia and </a:t>
            </a:r>
            <a:r>
              <a:rPr lang="en-AU" baseline="30000" dirty="0"/>
              <a:t>2</a:t>
            </a:r>
            <a:r>
              <a:rPr lang="en-AU" dirty="0"/>
              <a:t> Jiangsu Key Laboratory of Immunity and Metabolism, Xuzhou Medical University, Jiangsu 221004, China </a:t>
            </a:r>
          </a:p>
        </p:txBody>
      </p:sp>
    </p:spTree>
    <p:extLst>
      <p:ext uri="{BB962C8B-B14F-4D97-AF65-F5344CB8AC3E}">
        <p14:creationId xmlns:p14="http://schemas.microsoft.com/office/powerpoint/2010/main" val="3092610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Fig 2– LC3B-II &amp; Actin</a:t>
            </a:r>
            <a:endParaRPr lang="en-AU" dirty="0"/>
          </a:p>
        </p:txBody>
      </p:sp>
      <p:pic>
        <p:nvPicPr>
          <p:cNvPr id="4" name="Content Placeholder 3" descr="E:\AI600 images\actin 2 zehra LC3 np 2017.11.16_14.43.20_Ch\actin 2 zehra LC3 np 2017.11.16_14.43.20_Ch+Mark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840760" cy="497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91233" y="3842464"/>
            <a:ext cx="6671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Actin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092280" y="4027130"/>
            <a:ext cx="49895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63243" y="5003884"/>
            <a:ext cx="8313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LC3B-II</a:t>
            </a:r>
            <a:endParaRPr lang="en-AU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164288" y="5188550"/>
            <a:ext cx="49895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63689" y="5373216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0,25,100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4355976" y="4912124"/>
            <a:ext cx="936104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4283968" y="3981250"/>
            <a:ext cx="936104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870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Fig.2 P62 and Actin</a:t>
            </a:r>
            <a:endParaRPr lang="en-AU" dirty="0"/>
          </a:p>
        </p:txBody>
      </p:sp>
      <p:pic>
        <p:nvPicPr>
          <p:cNvPr id="1026" name="Picture 2" descr="E:\AI600 images\zehra p62 2 2017.11.17_11.30.32_Ch\! p62 2 2017.11.17_11.30.32_Ch+Mark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" t="13724" r="6034" b="31481"/>
          <a:stretch/>
        </p:blipFill>
        <p:spPr bwMode="auto">
          <a:xfrm>
            <a:off x="827584" y="1412777"/>
            <a:ext cx="712036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23281" y="3638089"/>
            <a:ext cx="66717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Actin</a:t>
            </a:r>
            <a:endParaRPr lang="en-AU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524328" y="3676382"/>
            <a:ext cx="49895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23282" y="3111401"/>
            <a:ext cx="54053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AU" dirty="0" smtClean="0"/>
              <a:t>p62</a:t>
            </a:r>
            <a:endParaRPr lang="en-AU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80312" y="3172327"/>
            <a:ext cx="642971" cy="1237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94125" y="407707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0,25,100</a:t>
            </a:r>
            <a:endParaRPr lang="en-AU" dirty="0"/>
          </a:p>
        </p:txBody>
      </p:sp>
      <p:sp>
        <p:nvSpPr>
          <p:cNvPr id="12" name="Rectangle 11"/>
          <p:cNvSpPr/>
          <p:nvPr/>
        </p:nvSpPr>
        <p:spPr>
          <a:xfrm>
            <a:off x="2267744" y="3501009"/>
            <a:ext cx="1008112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/>
          <p:cNvSpPr/>
          <p:nvPr/>
        </p:nvSpPr>
        <p:spPr>
          <a:xfrm>
            <a:off x="2339752" y="2967908"/>
            <a:ext cx="936104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4351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Fig.5</a:t>
            </a:r>
            <a:endParaRPr lang="en-AU" dirty="0"/>
          </a:p>
        </p:txBody>
      </p:sp>
      <p:pic>
        <p:nvPicPr>
          <p:cNvPr id="2050" name="Picture 2" descr="E:\AI600 images\lc3-ros inhibt-zehra 2018.01.30_10.54.03_Ch\lc3-ros inhibt-zehra 2018.01.30_10.54.03_Ch+Mark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1" t="43527" r="20151" b="6482"/>
          <a:stretch/>
        </p:blipFill>
        <p:spPr bwMode="auto">
          <a:xfrm flipH="1">
            <a:off x="539553" y="2636913"/>
            <a:ext cx="3463649" cy="242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098493"/>
            <a:ext cx="314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0, 100uM Ola, NAC + ola100uM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3680485" y="4125205"/>
            <a:ext cx="64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LC3B</a:t>
            </a:r>
            <a:endParaRPr lang="en-AU" dirty="0"/>
          </a:p>
        </p:txBody>
      </p:sp>
      <p:pic>
        <p:nvPicPr>
          <p:cNvPr id="3" name="Picture 2" descr="E:\AI600 images\BACTIN A59 2018.02.01_14.14.07_Ch\BACTIN A59 2018.02.01_14.14.07_Ch+Mark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8" t="39417" r="13564" b="14780"/>
          <a:stretch/>
        </p:blipFill>
        <p:spPr bwMode="auto">
          <a:xfrm flipH="1">
            <a:off x="5004048" y="2561984"/>
            <a:ext cx="3888432" cy="230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8244408" y="2941188"/>
            <a:ext cx="504056" cy="9639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96436" y="3037584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Actin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115616" y="4581128"/>
            <a:ext cx="0" cy="517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1475656" y="4581128"/>
            <a:ext cx="216024" cy="5173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763688" y="4509121"/>
            <a:ext cx="1296144" cy="5893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444208" y="3894659"/>
            <a:ext cx="936104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6320039" y="2652745"/>
            <a:ext cx="936104" cy="4610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8425749" y="3908846"/>
            <a:ext cx="645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LC3B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49873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On-screen Show (4:3)</PresentationFormat>
  <Paragraphs>19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Fig 2– LC3B-II &amp; Actin</vt:lpstr>
      <vt:lpstr>Fig.2 P62 and Actin</vt:lpstr>
      <vt:lpstr>Fig.5</vt:lpstr>
    </vt:vector>
  </TitlesOfParts>
  <Company>University of Wollongong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 2– LC3B-II &amp; Actin</dc:title>
  <dc:creator>Zehra Boz</dc:creator>
  <cp:lastModifiedBy>Zehra Boz</cp:lastModifiedBy>
  <cp:revision>2</cp:revision>
  <dcterms:created xsi:type="dcterms:W3CDTF">2020-05-15T02:07:45Z</dcterms:created>
  <dcterms:modified xsi:type="dcterms:W3CDTF">2020-06-04T01:58:18Z</dcterms:modified>
</cp:coreProperties>
</file>