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9144000" cy="6858000" type="screen4x3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2" autoAdjust="0"/>
  </p:normalViewPr>
  <p:slideViewPr>
    <p:cSldViewPr>
      <p:cViewPr varScale="1">
        <p:scale>
          <a:sx n="86" d="100"/>
          <a:sy n="86" d="100"/>
        </p:scale>
        <p:origin x="5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2FB3-E556-4D03-A9C9-5785DD6E12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6DCB5-851A-497C-A9BD-1A1F232D41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669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2FB3-E556-4D03-A9C9-5785DD6E12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6DCB5-851A-497C-A9BD-1A1F232D41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1073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2FB3-E556-4D03-A9C9-5785DD6E12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6DCB5-851A-497C-A9BD-1A1F232D41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434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2FB3-E556-4D03-A9C9-5785DD6E12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6DCB5-851A-497C-A9BD-1A1F232D41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138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2FB3-E556-4D03-A9C9-5785DD6E12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6DCB5-851A-497C-A9BD-1A1F232D41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3121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2FB3-E556-4D03-A9C9-5785DD6E12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6DCB5-851A-497C-A9BD-1A1F232D41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0677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2FB3-E556-4D03-A9C9-5785DD6E12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6DCB5-851A-497C-A9BD-1A1F232D41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683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2FB3-E556-4D03-A9C9-5785DD6E12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6DCB5-851A-497C-A9BD-1A1F232D41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9372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2FB3-E556-4D03-A9C9-5785DD6E12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6DCB5-851A-497C-A9BD-1A1F232D41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3935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2FB3-E556-4D03-A9C9-5785DD6E12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6DCB5-851A-497C-A9BD-1A1F232D41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2257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2FB3-E556-4D03-A9C9-5785DD6E12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6DCB5-851A-497C-A9BD-1A1F232D41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5276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A2FB3-E556-4D03-A9C9-5785DD6E129F}" type="datetimeFigureOut">
              <a:rPr lang="it-IT" smtClean="0"/>
              <a:t>03/07/2020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6DCB5-851A-497C-A9BD-1A1F232D41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1463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367" t="10339" r="5682" b="10620"/>
          <a:stretch/>
        </p:blipFill>
        <p:spPr bwMode="auto">
          <a:xfrm>
            <a:off x="1394276" y="4247392"/>
            <a:ext cx="2680872" cy="24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149" t="20200" r="11364" b="601"/>
          <a:stretch/>
        </p:blipFill>
        <p:spPr bwMode="auto">
          <a:xfrm>
            <a:off x="5478379" y="1596697"/>
            <a:ext cx="2661674" cy="2429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840142" y="2519152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840142" y="2826661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782866" y="2096152"/>
            <a:ext cx="556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840142" y="2309325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840142" y="3279615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840142" y="3578123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nettore 1 15"/>
          <p:cNvCxnSpPr/>
          <p:nvPr/>
        </p:nvCxnSpPr>
        <p:spPr>
          <a:xfrm>
            <a:off x="1235984" y="2262195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1235984" y="2465483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>
            <a:off x="1235984" y="2672791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>
            <a:off x="1235984" y="2934390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>
            <a:off x="1235984" y="3377501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>
            <a:off x="1235984" y="3729938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870047" y="1464449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4872590" y="2548628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872590" y="2856137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815314" y="2096152"/>
            <a:ext cx="556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4872590" y="2338801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4872590" y="3309091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4872590" y="3607599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Connettore 1 28"/>
          <p:cNvCxnSpPr/>
          <p:nvPr/>
        </p:nvCxnSpPr>
        <p:spPr>
          <a:xfrm>
            <a:off x="5268432" y="2262195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>
            <a:off x="5268432" y="2494959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5268432" y="2702267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5268432" y="2963866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/>
          <p:cNvCxnSpPr/>
          <p:nvPr/>
        </p:nvCxnSpPr>
        <p:spPr>
          <a:xfrm>
            <a:off x="5268432" y="3406977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1 33"/>
          <p:cNvCxnSpPr/>
          <p:nvPr/>
        </p:nvCxnSpPr>
        <p:spPr>
          <a:xfrm>
            <a:off x="5268432" y="3759414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uppo 34"/>
          <p:cNvGrpSpPr/>
          <p:nvPr/>
        </p:nvGrpSpPr>
        <p:grpSpPr>
          <a:xfrm>
            <a:off x="3865201" y="2367695"/>
            <a:ext cx="984945" cy="411140"/>
            <a:chOff x="3635896" y="1375272"/>
            <a:chExt cx="984945" cy="411140"/>
          </a:xfrm>
        </p:grpSpPr>
        <p:sp>
          <p:nvSpPr>
            <p:cNvPr id="36" name="CasellaDiTesto 35"/>
            <p:cNvSpPr txBox="1"/>
            <p:nvPr/>
          </p:nvSpPr>
          <p:spPr>
            <a:xfrm>
              <a:off x="3703602" y="1509413"/>
              <a:ext cx="917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/>
                <a:t>hMENA</a:t>
              </a:r>
              <a:r>
                <a:rPr lang="it-IT" sz="1200" b="1" dirty="0" smtClean="0">
                  <a:sym typeface="Symbol"/>
                </a:rPr>
                <a:t></a:t>
              </a:r>
              <a:r>
                <a:rPr lang="it-IT" sz="1200" b="1" dirty="0" smtClean="0"/>
                <a:t>v6</a:t>
              </a:r>
              <a:endParaRPr lang="it-IT" sz="1200" b="1" dirty="0"/>
            </a:p>
          </p:txBody>
        </p:sp>
        <p:sp>
          <p:nvSpPr>
            <p:cNvPr id="37" name="CasellaDiTesto 41"/>
            <p:cNvSpPr txBox="1">
              <a:spLocks noChangeArrowheads="1"/>
            </p:cNvSpPr>
            <p:nvPr/>
          </p:nvSpPr>
          <p:spPr bwMode="auto">
            <a:xfrm>
              <a:off x="3845843" y="1375272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>
                  <a:solidFill>
                    <a:srgbClr val="000000"/>
                  </a:solidFill>
                  <a:latin typeface="Arial" pitchFamily="34" charset="0"/>
                </a:rPr>
                <a:t>k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38" name="Connettore 1 37"/>
            <p:cNvCxnSpPr/>
            <p:nvPr/>
          </p:nvCxnSpPr>
          <p:spPr>
            <a:xfrm>
              <a:off x="3635896" y="148325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CasellaDiTesto 39"/>
          <p:cNvSpPr txBox="1"/>
          <p:nvPr/>
        </p:nvSpPr>
        <p:spPr>
          <a:xfrm>
            <a:off x="3209564" y="3685844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hMENA</a:t>
            </a:r>
            <a:r>
              <a:rPr lang="it-IT" sz="1200" b="1" dirty="0" smtClean="0">
                <a:sym typeface="Symbol"/>
              </a:rPr>
              <a:t></a:t>
            </a:r>
            <a:r>
              <a:rPr lang="it-IT" sz="1200" b="1" dirty="0" smtClean="0"/>
              <a:t>v6</a:t>
            </a:r>
            <a:endParaRPr lang="it-IT" sz="1200" b="1" dirty="0"/>
          </a:p>
        </p:txBody>
      </p:sp>
      <p:sp>
        <p:nvSpPr>
          <p:cNvPr id="41" name="Rettangolo 40"/>
          <p:cNvSpPr/>
          <p:nvPr/>
        </p:nvSpPr>
        <p:spPr>
          <a:xfrm>
            <a:off x="5796136" y="2799672"/>
            <a:ext cx="769849" cy="280179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/>
          <p:cNvSpPr txBox="1"/>
          <p:nvPr/>
        </p:nvSpPr>
        <p:spPr>
          <a:xfrm>
            <a:off x="7381512" y="3715320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TUBULIN</a:t>
            </a:r>
            <a:endParaRPr lang="it-IT" sz="1200" b="1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8311860" y="2956342"/>
            <a:ext cx="8316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lang="it-IT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Connettore 1 43"/>
          <p:cNvCxnSpPr/>
          <p:nvPr/>
        </p:nvCxnSpPr>
        <p:spPr>
          <a:xfrm>
            <a:off x="8089893" y="2888484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sellaDiTesto 41"/>
          <p:cNvSpPr txBox="1">
            <a:spLocks noChangeArrowheads="1"/>
          </p:cNvSpPr>
          <p:nvPr/>
        </p:nvSpPr>
        <p:spPr bwMode="auto">
          <a:xfrm>
            <a:off x="8329113" y="2765373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altLang="it-IT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 </a:t>
            </a:r>
            <a:r>
              <a:rPr lang="it-IT" altLang="it-IT" sz="1000" dirty="0" err="1" smtClean="0">
                <a:solidFill>
                  <a:srgbClr val="000000"/>
                </a:solidFill>
                <a:latin typeface="Arial" pitchFamily="34" charset="0"/>
                <a:cs typeface="Arial" panose="020B0604020202020204" pitchFamily="34" charset="0"/>
              </a:rPr>
              <a:t>kDa</a:t>
            </a:r>
            <a:endParaRPr lang="it-IT" altLang="it-IT" sz="1000" dirty="0">
              <a:solidFill>
                <a:srgbClr val="000000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62" name="Rettangolo 61"/>
          <p:cNvSpPr/>
          <p:nvPr/>
        </p:nvSpPr>
        <p:spPr>
          <a:xfrm>
            <a:off x="12728" y="0"/>
            <a:ext cx="18405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Source Data - Figure </a:t>
            </a:r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4E</a:t>
            </a:r>
            <a:endParaRPr 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109" t="8266" r="3640" b="739"/>
          <a:stretch/>
        </p:blipFill>
        <p:spPr bwMode="auto">
          <a:xfrm>
            <a:off x="1490934" y="1548424"/>
            <a:ext cx="2558827" cy="2680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CasellaDiTesto 47"/>
          <p:cNvSpPr txBox="1"/>
          <p:nvPr/>
        </p:nvSpPr>
        <p:spPr>
          <a:xfrm>
            <a:off x="1810649" y="6616335"/>
            <a:ext cx="2028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Lower </a:t>
            </a:r>
            <a:r>
              <a:rPr lang="it-IT" sz="1200" dirty="0" err="1" smtClean="0"/>
              <a:t>exposure</a:t>
            </a:r>
            <a:r>
              <a:rPr lang="it-IT" sz="1200" dirty="0" smtClean="0"/>
              <a:t> with </a:t>
            </a:r>
            <a:r>
              <a:rPr lang="it-IT" sz="1200" dirty="0" err="1" smtClean="0"/>
              <a:t>markers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57363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asellaDiTesto 41"/>
          <p:cNvSpPr txBox="1">
            <a:spLocks noChangeArrowheads="1"/>
          </p:cNvSpPr>
          <p:nvPr/>
        </p:nvSpPr>
        <p:spPr bwMode="auto">
          <a:xfrm>
            <a:off x="3801741" y="4939803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altLang="it-IT" sz="1000" dirty="0" smtClean="0">
                <a:solidFill>
                  <a:srgbClr val="000000"/>
                </a:solidFill>
                <a:latin typeface="Arial" pitchFamily="34" charset="0"/>
              </a:rPr>
              <a:t>42 </a:t>
            </a:r>
            <a:r>
              <a:rPr lang="it-IT" altLang="it-IT" sz="1000" dirty="0" err="1">
                <a:solidFill>
                  <a:srgbClr val="000000"/>
                </a:solidFill>
                <a:latin typeface="Arial" pitchFamily="34" charset="0"/>
              </a:rPr>
              <a:t>k</a:t>
            </a:r>
            <a:r>
              <a:rPr lang="it-IT" altLang="it-IT" sz="1000" dirty="0" err="1" smtClean="0">
                <a:solidFill>
                  <a:srgbClr val="000000"/>
                </a:solidFill>
                <a:latin typeface="Arial" pitchFamily="34" charset="0"/>
              </a:rPr>
              <a:t>Da</a:t>
            </a:r>
            <a:endParaRPr lang="it-IT" altLang="it-IT" sz="10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" name="CasellaDiTesto 41"/>
          <p:cNvSpPr txBox="1">
            <a:spLocks noChangeArrowheads="1"/>
          </p:cNvSpPr>
          <p:nvPr/>
        </p:nvSpPr>
        <p:spPr bwMode="auto">
          <a:xfrm>
            <a:off x="8591889" y="1779340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altLang="it-IT" sz="1000" dirty="0" smtClean="0">
                <a:solidFill>
                  <a:srgbClr val="000000"/>
                </a:solidFill>
                <a:latin typeface="Arial" pitchFamily="34" charset="0"/>
              </a:rPr>
              <a:t>70 </a:t>
            </a:r>
            <a:r>
              <a:rPr lang="it-IT" altLang="it-IT" sz="1000" dirty="0" err="1">
                <a:solidFill>
                  <a:srgbClr val="000000"/>
                </a:solidFill>
                <a:latin typeface="Arial" pitchFamily="34" charset="0"/>
              </a:rPr>
              <a:t>k</a:t>
            </a:r>
            <a:r>
              <a:rPr lang="it-IT" altLang="it-IT" sz="1000" dirty="0" err="1" smtClean="0">
                <a:solidFill>
                  <a:srgbClr val="000000"/>
                </a:solidFill>
                <a:latin typeface="Arial" pitchFamily="34" charset="0"/>
              </a:rPr>
              <a:t>Da</a:t>
            </a:r>
            <a:endParaRPr lang="it-IT" altLang="it-IT" sz="1000" dirty="0">
              <a:solidFill>
                <a:srgbClr val="000000"/>
              </a:solidFill>
              <a:latin typeface="Arial" pitchFamily="34" charset="0"/>
            </a:endParaRPr>
          </a:p>
        </p:txBody>
      </p:sp>
      <p:cxnSp>
        <p:nvCxnSpPr>
          <p:cNvPr id="27" name="Connettore 1 26"/>
          <p:cNvCxnSpPr/>
          <p:nvPr/>
        </p:nvCxnSpPr>
        <p:spPr>
          <a:xfrm>
            <a:off x="8381942" y="1887326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5" t="6151" r="7442" b="18648"/>
          <a:stretch/>
        </p:blipFill>
        <p:spPr bwMode="auto">
          <a:xfrm>
            <a:off x="5069666" y="552089"/>
            <a:ext cx="3312000" cy="257225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CasellaDiTesto 21"/>
          <p:cNvSpPr txBox="1"/>
          <p:nvPr/>
        </p:nvSpPr>
        <p:spPr>
          <a:xfrm>
            <a:off x="3876643" y="5206534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 smtClean="0"/>
              <a:t>α</a:t>
            </a:r>
            <a:r>
              <a:rPr lang="it-IT" sz="1200" b="1" dirty="0" smtClean="0"/>
              <a:t>-SMA</a:t>
            </a:r>
            <a:endParaRPr lang="it-IT" sz="1200" b="1" dirty="0"/>
          </a:p>
        </p:txBody>
      </p:sp>
      <p:cxnSp>
        <p:nvCxnSpPr>
          <p:cNvPr id="24" name="Connettore 1 23"/>
          <p:cNvCxnSpPr/>
          <p:nvPr/>
        </p:nvCxnSpPr>
        <p:spPr>
          <a:xfrm>
            <a:off x="3658532" y="5075784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ttangolo 72"/>
          <p:cNvSpPr/>
          <p:nvPr/>
        </p:nvSpPr>
        <p:spPr>
          <a:xfrm>
            <a:off x="7205839" y="1687190"/>
            <a:ext cx="1103819" cy="401901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Rettangolo 80"/>
          <p:cNvSpPr/>
          <p:nvPr/>
        </p:nvSpPr>
        <p:spPr>
          <a:xfrm>
            <a:off x="12728" y="0"/>
            <a:ext cx="18582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Source Data - Figure </a:t>
            </a:r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4G</a:t>
            </a:r>
            <a:endParaRPr 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1" t="583" r="17325" b="2510"/>
          <a:stretch/>
        </p:blipFill>
        <p:spPr bwMode="auto">
          <a:xfrm>
            <a:off x="381151" y="430898"/>
            <a:ext cx="3312000" cy="318551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Rettangolo 46"/>
          <p:cNvSpPr/>
          <p:nvPr/>
        </p:nvSpPr>
        <p:spPr>
          <a:xfrm>
            <a:off x="2483768" y="1534572"/>
            <a:ext cx="1080120" cy="435292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1" name="CasellaDiTesto 199"/>
          <p:cNvSpPr txBox="1">
            <a:spLocks noChangeArrowheads="1"/>
          </p:cNvSpPr>
          <p:nvPr/>
        </p:nvSpPr>
        <p:spPr bwMode="auto">
          <a:xfrm rot="18900000">
            <a:off x="2912966" y="814097"/>
            <a:ext cx="10823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siCNT</a:t>
            </a:r>
            <a:r>
              <a:rPr kumimoji="0" lang="it-IT" alt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PANC-1 </a:t>
            </a:r>
            <a:endParaRPr kumimoji="0" lang="it-IT" alt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8" name="CasellaDiTesto 199"/>
          <p:cNvSpPr txBox="1">
            <a:spLocks noChangeArrowheads="1"/>
          </p:cNvSpPr>
          <p:nvPr/>
        </p:nvSpPr>
        <p:spPr bwMode="auto">
          <a:xfrm rot="18900000">
            <a:off x="3182989" y="696214"/>
            <a:ext cx="14157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sihMENA</a:t>
            </a:r>
            <a:r>
              <a:rPr kumimoji="0" lang="it-IT" alt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(t) PANC-1 </a:t>
            </a:r>
            <a:endParaRPr kumimoji="0" lang="it-IT" alt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0" name="CasellaDiTesto 79"/>
          <p:cNvSpPr txBox="1"/>
          <p:nvPr/>
        </p:nvSpPr>
        <p:spPr>
          <a:xfrm>
            <a:off x="2514294" y="1038524"/>
            <a:ext cx="3981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6" name="Gruppo 15"/>
          <p:cNvGrpSpPr/>
          <p:nvPr/>
        </p:nvGrpSpPr>
        <p:grpSpPr>
          <a:xfrm>
            <a:off x="3563892" y="1604772"/>
            <a:ext cx="821059" cy="660956"/>
            <a:chOff x="7641303" y="1433583"/>
            <a:chExt cx="1027515" cy="746121"/>
          </a:xfrm>
        </p:grpSpPr>
        <p:sp>
          <p:nvSpPr>
            <p:cNvPr id="17" name="CasellaDiTesto 16"/>
            <p:cNvSpPr txBox="1"/>
            <p:nvPr/>
          </p:nvSpPr>
          <p:spPr>
            <a:xfrm>
              <a:off x="7641303" y="1867013"/>
              <a:ext cx="1027515" cy="312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 smtClean="0"/>
                <a:t>hMENA</a:t>
              </a:r>
              <a:r>
                <a:rPr lang="it-IT" sz="1200" b="1" dirty="0" smtClean="0"/>
                <a:t>(t)</a:t>
              </a:r>
              <a:endParaRPr lang="it-IT" sz="1200" b="1" dirty="0"/>
            </a:p>
          </p:txBody>
        </p:sp>
        <p:sp>
          <p:nvSpPr>
            <p:cNvPr id="18" name="CasellaDiTesto 41"/>
            <p:cNvSpPr txBox="1">
              <a:spLocks noChangeArrowheads="1"/>
            </p:cNvSpPr>
            <p:nvPr/>
          </p:nvSpPr>
          <p:spPr bwMode="auto">
            <a:xfrm>
              <a:off x="7886228" y="1574000"/>
              <a:ext cx="32573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9" name="CasellaDiTesto 41"/>
            <p:cNvSpPr txBox="1">
              <a:spLocks noChangeArrowheads="1"/>
            </p:cNvSpPr>
            <p:nvPr/>
          </p:nvSpPr>
          <p:spPr bwMode="auto">
            <a:xfrm>
              <a:off x="7884368" y="1433583"/>
              <a:ext cx="32573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88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20" name="Connettore 1 19"/>
            <p:cNvCxnSpPr/>
            <p:nvPr/>
          </p:nvCxnSpPr>
          <p:spPr>
            <a:xfrm>
              <a:off x="7676281" y="1681986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>
              <a:off x="7676281" y="1576474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CasellaDiTesto 98"/>
          <p:cNvSpPr txBox="1"/>
          <p:nvPr/>
        </p:nvSpPr>
        <p:spPr>
          <a:xfrm>
            <a:off x="2748469" y="3339410"/>
            <a:ext cx="9559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Pan-</a:t>
            </a:r>
            <a:r>
              <a:rPr lang="it-IT" sz="1200" b="1" dirty="0" err="1" smtClean="0"/>
              <a:t>hMENA</a:t>
            </a:r>
            <a:endParaRPr lang="it-IT" sz="12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8486915" y="1962411"/>
            <a:ext cx="639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HSP-70</a:t>
            </a:r>
            <a:endParaRPr lang="it-IT" sz="1200" b="1" dirty="0"/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9" t="-1675" r="10693" b="-4299"/>
          <a:stretch/>
        </p:blipFill>
        <p:spPr bwMode="auto">
          <a:xfrm>
            <a:off x="395119" y="3645024"/>
            <a:ext cx="3312785" cy="3060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" name="CasellaDiTesto 117"/>
          <p:cNvSpPr txBox="1"/>
          <p:nvPr/>
        </p:nvSpPr>
        <p:spPr>
          <a:xfrm>
            <a:off x="3085618" y="6038030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 smtClean="0"/>
              <a:t>α</a:t>
            </a:r>
            <a:r>
              <a:rPr lang="it-IT" sz="1200" b="1" dirty="0" smtClean="0"/>
              <a:t>-SMA</a:t>
            </a:r>
            <a:endParaRPr lang="it-IT" sz="1200" b="1" dirty="0"/>
          </a:p>
        </p:txBody>
      </p:sp>
      <p:sp>
        <p:nvSpPr>
          <p:cNvPr id="119" name="Rettangolo 118"/>
          <p:cNvSpPr/>
          <p:nvPr/>
        </p:nvSpPr>
        <p:spPr>
          <a:xfrm>
            <a:off x="2589332" y="4864988"/>
            <a:ext cx="1103819" cy="401901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65" name="Gruppo 64"/>
          <p:cNvGrpSpPr/>
          <p:nvPr/>
        </p:nvGrpSpPr>
        <p:grpSpPr>
          <a:xfrm>
            <a:off x="-36512" y="4107832"/>
            <a:ext cx="655699" cy="1625424"/>
            <a:chOff x="-7655" y="939647"/>
            <a:chExt cx="655699" cy="1625424"/>
          </a:xfrm>
        </p:grpSpPr>
        <p:sp>
          <p:nvSpPr>
            <p:cNvPr id="66" name="CasellaDiTesto 65"/>
            <p:cNvSpPr txBox="1"/>
            <p:nvPr/>
          </p:nvSpPr>
          <p:spPr>
            <a:xfrm>
              <a:off x="49621" y="1362647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CasellaDiTesto 66"/>
            <p:cNvSpPr txBox="1"/>
            <p:nvPr/>
          </p:nvSpPr>
          <p:spPr>
            <a:xfrm>
              <a:off x="49621" y="1567388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CasellaDiTesto 67"/>
            <p:cNvSpPr txBox="1"/>
            <p:nvPr/>
          </p:nvSpPr>
          <p:spPr>
            <a:xfrm>
              <a:off x="-7655" y="93964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CasellaDiTesto 68"/>
            <p:cNvSpPr txBox="1"/>
            <p:nvPr/>
          </p:nvSpPr>
          <p:spPr>
            <a:xfrm>
              <a:off x="49621" y="1152820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CasellaDiTesto 69"/>
            <p:cNvSpPr txBox="1"/>
            <p:nvPr/>
          </p:nvSpPr>
          <p:spPr>
            <a:xfrm>
              <a:off x="49621" y="202034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CasellaDiTesto 71"/>
            <p:cNvSpPr txBox="1"/>
            <p:nvPr/>
          </p:nvSpPr>
          <p:spPr>
            <a:xfrm>
              <a:off x="49621" y="2318850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4" name="Connettore 1 73"/>
            <p:cNvCxnSpPr/>
            <p:nvPr/>
          </p:nvCxnSpPr>
          <p:spPr>
            <a:xfrm>
              <a:off x="438097" y="1105690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74"/>
            <p:cNvCxnSpPr/>
            <p:nvPr/>
          </p:nvCxnSpPr>
          <p:spPr>
            <a:xfrm>
              <a:off x="438097" y="130897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75"/>
            <p:cNvCxnSpPr/>
            <p:nvPr/>
          </p:nvCxnSpPr>
          <p:spPr>
            <a:xfrm>
              <a:off x="438097" y="1516286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76"/>
            <p:cNvCxnSpPr/>
            <p:nvPr/>
          </p:nvCxnSpPr>
          <p:spPr>
            <a:xfrm>
              <a:off x="438097" y="1675117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78"/>
            <p:cNvCxnSpPr/>
            <p:nvPr/>
          </p:nvCxnSpPr>
          <p:spPr>
            <a:xfrm>
              <a:off x="438097" y="211822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81"/>
            <p:cNvCxnSpPr/>
            <p:nvPr/>
          </p:nvCxnSpPr>
          <p:spPr>
            <a:xfrm>
              <a:off x="438097" y="2470665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uppo 82"/>
          <p:cNvGrpSpPr/>
          <p:nvPr/>
        </p:nvGrpSpPr>
        <p:grpSpPr>
          <a:xfrm>
            <a:off x="-108520" y="1268760"/>
            <a:ext cx="655699" cy="1625424"/>
            <a:chOff x="-7655" y="939647"/>
            <a:chExt cx="655699" cy="1625424"/>
          </a:xfrm>
        </p:grpSpPr>
        <p:sp>
          <p:nvSpPr>
            <p:cNvPr id="85" name="CasellaDiTesto 84"/>
            <p:cNvSpPr txBox="1"/>
            <p:nvPr/>
          </p:nvSpPr>
          <p:spPr>
            <a:xfrm>
              <a:off x="49621" y="1362647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CasellaDiTesto 85"/>
            <p:cNvSpPr txBox="1"/>
            <p:nvPr/>
          </p:nvSpPr>
          <p:spPr>
            <a:xfrm>
              <a:off x="49621" y="1567388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CasellaDiTesto 86"/>
            <p:cNvSpPr txBox="1"/>
            <p:nvPr/>
          </p:nvSpPr>
          <p:spPr>
            <a:xfrm>
              <a:off x="-7655" y="93964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CasellaDiTesto 87"/>
            <p:cNvSpPr txBox="1"/>
            <p:nvPr/>
          </p:nvSpPr>
          <p:spPr>
            <a:xfrm>
              <a:off x="49621" y="1152820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CasellaDiTesto 99"/>
            <p:cNvSpPr txBox="1"/>
            <p:nvPr/>
          </p:nvSpPr>
          <p:spPr>
            <a:xfrm>
              <a:off x="49621" y="202034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CasellaDiTesto 100"/>
            <p:cNvSpPr txBox="1"/>
            <p:nvPr/>
          </p:nvSpPr>
          <p:spPr>
            <a:xfrm>
              <a:off x="49621" y="2318850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2" name="Connettore 1 101"/>
            <p:cNvCxnSpPr/>
            <p:nvPr/>
          </p:nvCxnSpPr>
          <p:spPr>
            <a:xfrm>
              <a:off x="438097" y="1105690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102"/>
            <p:cNvCxnSpPr/>
            <p:nvPr/>
          </p:nvCxnSpPr>
          <p:spPr>
            <a:xfrm>
              <a:off x="438097" y="130897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103"/>
            <p:cNvCxnSpPr/>
            <p:nvPr/>
          </p:nvCxnSpPr>
          <p:spPr>
            <a:xfrm>
              <a:off x="438097" y="1516286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104"/>
            <p:cNvCxnSpPr/>
            <p:nvPr/>
          </p:nvCxnSpPr>
          <p:spPr>
            <a:xfrm>
              <a:off x="438097" y="1675117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119"/>
            <p:cNvCxnSpPr/>
            <p:nvPr/>
          </p:nvCxnSpPr>
          <p:spPr>
            <a:xfrm>
              <a:off x="438097" y="211822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120"/>
            <p:cNvCxnSpPr/>
            <p:nvPr/>
          </p:nvCxnSpPr>
          <p:spPr>
            <a:xfrm>
              <a:off x="438097" y="2470665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CasellaDiTesto 121"/>
          <p:cNvSpPr txBox="1"/>
          <p:nvPr/>
        </p:nvSpPr>
        <p:spPr>
          <a:xfrm>
            <a:off x="35496" y="1022539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4" name="Gruppo 123"/>
          <p:cNvGrpSpPr/>
          <p:nvPr/>
        </p:nvGrpSpPr>
        <p:grpSpPr>
          <a:xfrm>
            <a:off x="4461908" y="1226949"/>
            <a:ext cx="655699" cy="1625424"/>
            <a:chOff x="-7655" y="939647"/>
            <a:chExt cx="655699" cy="1625424"/>
          </a:xfrm>
        </p:grpSpPr>
        <p:sp>
          <p:nvSpPr>
            <p:cNvPr id="125" name="CasellaDiTesto 124"/>
            <p:cNvSpPr txBox="1"/>
            <p:nvPr/>
          </p:nvSpPr>
          <p:spPr>
            <a:xfrm>
              <a:off x="49621" y="1362647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CasellaDiTesto 125"/>
            <p:cNvSpPr txBox="1"/>
            <p:nvPr/>
          </p:nvSpPr>
          <p:spPr>
            <a:xfrm>
              <a:off x="49621" y="1567388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CasellaDiTesto 126"/>
            <p:cNvSpPr txBox="1"/>
            <p:nvPr/>
          </p:nvSpPr>
          <p:spPr>
            <a:xfrm>
              <a:off x="-7655" y="93964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CasellaDiTesto 127"/>
            <p:cNvSpPr txBox="1"/>
            <p:nvPr/>
          </p:nvSpPr>
          <p:spPr>
            <a:xfrm>
              <a:off x="49621" y="1152820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CasellaDiTesto 128"/>
            <p:cNvSpPr txBox="1"/>
            <p:nvPr/>
          </p:nvSpPr>
          <p:spPr>
            <a:xfrm>
              <a:off x="49621" y="202034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CasellaDiTesto 129"/>
            <p:cNvSpPr txBox="1"/>
            <p:nvPr/>
          </p:nvSpPr>
          <p:spPr>
            <a:xfrm>
              <a:off x="49621" y="2318850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1" name="Connettore 1 130"/>
            <p:cNvCxnSpPr/>
            <p:nvPr/>
          </p:nvCxnSpPr>
          <p:spPr>
            <a:xfrm>
              <a:off x="438097" y="1105690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ttore 1 131"/>
            <p:cNvCxnSpPr/>
            <p:nvPr/>
          </p:nvCxnSpPr>
          <p:spPr>
            <a:xfrm>
              <a:off x="438097" y="130897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ttore 1 132"/>
            <p:cNvCxnSpPr/>
            <p:nvPr/>
          </p:nvCxnSpPr>
          <p:spPr>
            <a:xfrm>
              <a:off x="438097" y="1516286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ttore 1 133"/>
            <p:cNvCxnSpPr/>
            <p:nvPr/>
          </p:nvCxnSpPr>
          <p:spPr>
            <a:xfrm>
              <a:off x="438097" y="1675117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ttore 1 134"/>
            <p:cNvCxnSpPr/>
            <p:nvPr/>
          </p:nvCxnSpPr>
          <p:spPr>
            <a:xfrm>
              <a:off x="438097" y="211822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ttore 1 135"/>
            <p:cNvCxnSpPr/>
            <p:nvPr/>
          </p:nvCxnSpPr>
          <p:spPr>
            <a:xfrm>
              <a:off x="438097" y="2470665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7" name="CasellaDiTesto 136"/>
          <p:cNvSpPr txBox="1"/>
          <p:nvPr/>
        </p:nvSpPr>
        <p:spPr>
          <a:xfrm>
            <a:off x="4605924" y="980728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CasellaDiTesto 83"/>
          <p:cNvSpPr txBox="1"/>
          <p:nvPr/>
        </p:nvSpPr>
        <p:spPr>
          <a:xfrm>
            <a:off x="7900339" y="3264304"/>
            <a:ext cx="639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HSP-70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2916694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80</Words>
  <Application>Microsoft Office PowerPoint</Application>
  <PresentationFormat>Presentazione su schermo (4:3)</PresentationFormat>
  <Paragraphs>55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Symbol</vt:lpstr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MELCHIONNA ROBERTA</dc:creator>
  <cp:lastModifiedBy>DI MODUGNO FRANCESCA</cp:lastModifiedBy>
  <cp:revision>31</cp:revision>
  <cp:lastPrinted>2020-06-24T12:47:33Z</cp:lastPrinted>
  <dcterms:created xsi:type="dcterms:W3CDTF">2019-12-09T11:48:18Z</dcterms:created>
  <dcterms:modified xsi:type="dcterms:W3CDTF">2020-07-03T10:05:54Z</dcterms:modified>
</cp:coreProperties>
</file>