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5"/>
  </p:notesMasterIdLst>
  <p:sldIdLst>
    <p:sldId id="425" r:id="rId3"/>
    <p:sldId id="426" r:id="rId4"/>
  </p:sldIdLst>
  <p:sldSz cx="9144000" cy="6858000" type="screen4x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5534" userDrawn="1">
          <p15:clr>
            <a:srgbClr val="A4A3A4"/>
          </p15:clr>
        </p15:guide>
        <p15:guide id="3" orient="horz" pos="3566" userDrawn="1">
          <p15:clr>
            <a:srgbClr val="A4A3A4"/>
          </p15:clr>
        </p15:guide>
        <p15:guide id="4" orient="horz" pos="1389" userDrawn="1">
          <p15:clr>
            <a:srgbClr val="A4A3A4"/>
          </p15:clr>
        </p15:guide>
        <p15:guide id="5" pos="2744" userDrawn="1">
          <p15:clr>
            <a:srgbClr val="A4A3A4"/>
          </p15:clr>
        </p15:guide>
        <p15:guide id="6" orient="horz" pos="2750" userDrawn="1">
          <p15:clr>
            <a:srgbClr val="A4A3A4"/>
          </p15:clr>
        </p15:guide>
        <p15:guide id="7" pos="5307" userDrawn="1">
          <p15:clr>
            <a:srgbClr val="A4A3A4"/>
          </p15:clr>
        </p15:guide>
        <p15:guide id="8" pos="1292" userDrawn="1">
          <p15:clr>
            <a:srgbClr val="A4A3A4"/>
          </p15:clr>
        </p15:guide>
        <p15:guide id="9" pos="4604" userDrawn="1">
          <p15:clr>
            <a:srgbClr val="A4A3A4"/>
          </p15:clr>
        </p15:guide>
        <p15:guide id="10" pos="333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van de Guchte" initials="MvdG" lastIdx="4" clrIdx="0">
    <p:extLst>
      <p:ext uri="{19B8F6BF-5375-455C-9EA6-DF929625EA0E}">
        <p15:presenceInfo xmlns:p15="http://schemas.microsoft.com/office/powerpoint/2012/main" userId="Maarten van de Gucht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FF0000"/>
    <a:srgbClr val="FF7C80"/>
    <a:srgbClr val="00B050"/>
    <a:srgbClr val="FFFFFF"/>
    <a:srgbClr val="FF9B00"/>
    <a:srgbClr val="A6A6A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062" y="78"/>
      </p:cViewPr>
      <p:guideLst>
        <p:guide orient="horz" pos="323"/>
        <p:guide pos="5534"/>
        <p:guide orient="horz" pos="3566"/>
        <p:guide orient="horz" pos="1389"/>
        <p:guide pos="2744"/>
        <p:guide orient="horz" pos="2750"/>
        <p:guide pos="5307"/>
        <p:guide pos="1292"/>
        <p:guide pos="4604"/>
        <p:guide pos="33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50F2E697-80E6-43A4-94DA-33790D5D0D80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8214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8214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71CF340F-E5BB-49A5-A91A-0051F3291D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86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58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71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032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86820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950215"/>
            <a:ext cx="9144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7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F8020-3201-416E-B4A9-078C42C8DF9D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C3B1C-C00C-429F-8D7C-D88BDB4DE7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7330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C9D1-5075-4A22-934D-04F07BF764D5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7207-2A82-41CB-8DE2-2D9DD495AC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82633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/>
          <a:lstStyle>
            <a:lvl1pPr algn="ctr">
              <a:defRPr sz="4267" b="1" cap="all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1pPr>
            <a:lvl2pPr marL="487686" indent="0">
              <a:buNone/>
              <a:defRPr sz="1956">
                <a:solidFill>
                  <a:schemeClr val="tx1">
                    <a:tint val="75000"/>
                  </a:schemeClr>
                </a:solidFill>
              </a:defRPr>
            </a:lvl2pPr>
            <a:lvl3pPr marL="975372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3pPr>
            <a:lvl4pPr marL="1463058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4pPr>
            <a:lvl5pPr marL="1950744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5pPr>
            <a:lvl6pPr marL="2438430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6pPr>
            <a:lvl7pPr marL="2926117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7pPr>
            <a:lvl8pPr marL="3413803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8pPr>
            <a:lvl9pPr marL="3901489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9F88-DDC5-41B1-BF69-A475DAFB9C9C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CCADB-6DE0-4773-8675-A4391FC7D08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7802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04007"/>
            <a:ext cx="4038600" cy="3394075"/>
          </a:xfrm>
        </p:spPr>
        <p:txBody>
          <a:bodyPr/>
          <a:lstStyle>
            <a:lvl1pPr>
              <a:defRPr sz="3022"/>
            </a:lvl1pPr>
            <a:lvl2pPr>
              <a:defRPr sz="2578"/>
            </a:lvl2pPr>
            <a:lvl3pPr>
              <a:defRPr sz="2133"/>
            </a:lvl3pPr>
            <a:lvl4pPr>
              <a:defRPr sz="1956"/>
            </a:lvl4pPr>
            <a:lvl5pPr>
              <a:defRPr sz="1956"/>
            </a:lvl5pPr>
            <a:lvl6pPr>
              <a:defRPr sz="1956"/>
            </a:lvl6pPr>
            <a:lvl7pPr>
              <a:defRPr sz="1956"/>
            </a:lvl7pPr>
            <a:lvl8pPr>
              <a:defRPr sz="1956"/>
            </a:lvl8pPr>
            <a:lvl9pPr>
              <a:defRPr sz="1956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04007"/>
            <a:ext cx="4038600" cy="3394075"/>
          </a:xfrm>
        </p:spPr>
        <p:txBody>
          <a:bodyPr/>
          <a:lstStyle>
            <a:lvl1pPr>
              <a:defRPr sz="3022"/>
            </a:lvl1pPr>
            <a:lvl2pPr>
              <a:defRPr sz="2578"/>
            </a:lvl2pPr>
            <a:lvl3pPr>
              <a:defRPr sz="2133"/>
            </a:lvl3pPr>
            <a:lvl4pPr>
              <a:defRPr sz="1956"/>
            </a:lvl4pPr>
            <a:lvl5pPr>
              <a:defRPr sz="1956"/>
            </a:lvl5pPr>
            <a:lvl6pPr>
              <a:defRPr sz="1956"/>
            </a:lvl6pPr>
            <a:lvl7pPr>
              <a:defRPr sz="1956"/>
            </a:lvl7pPr>
            <a:lvl8pPr>
              <a:defRPr sz="1956"/>
            </a:lvl8pPr>
            <a:lvl9pPr>
              <a:defRPr sz="1956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D206-38DE-4B04-B46B-7FBE5A7BC9FE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5145-3EBC-483D-9860-1005D1429B6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4291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352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975244"/>
            <a:ext cx="4040188" cy="639763"/>
          </a:xfrm>
        </p:spPr>
        <p:txBody>
          <a:bodyPr anchor="b"/>
          <a:lstStyle>
            <a:lvl1pPr marL="0" indent="0">
              <a:buNone/>
              <a:defRPr sz="2578" b="1"/>
            </a:lvl1pPr>
            <a:lvl2pPr marL="487686" indent="0">
              <a:buNone/>
              <a:defRPr sz="2133" b="1"/>
            </a:lvl2pPr>
            <a:lvl3pPr marL="975372" indent="0">
              <a:buNone/>
              <a:defRPr sz="1956" b="1"/>
            </a:lvl3pPr>
            <a:lvl4pPr marL="1463058" indent="0">
              <a:buNone/>
              <a:defRPr sz="1689" b="1"/>
            </a:lvl4pPr>
            <a:lvl5pPr marL="1950744" indent="0">
              <a:buNone/>
              <a:defRPr sz="1689" b="1"/>
            </a:lvl5pPr>
            <a:lvl6pPr marL="2438430" indent="0">
              <a:buNone/>
              <a:defRPr sz="1689" b="1"/>
            </a:lvl6pPr>
            <a:lvl7pPr marL="2926117" indent="0">
              <a:buNone/>
              <a:defRPr sz="1689" b="1"/>
            </a:lvl7pPr>
            <a:lvl8pPr marL="3413803" indent="0">
              <a:buNone/>
              <a:defRPr sz="1689" b="1"/>
            </a:lvl8pPr>
            <a:lvl9pPr marL="3901489" indent="0">
              <a:buNone/>
              <a:defRPr sz="1689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615003"/>
            <a:ext cx="4040188" cy="3951288"/>
          </a:xfrm>
        </p:spPr>
        <p:txBody>
          <a:bodyPr/>
          <a:lstStyle>
            <a:lvl1pPr>
              <a:defRPr sz="2578"/>
            </a:lvl1pPr>
            <a:lvl2pPr>
              <a:defRPr sz="2133"/>
            </a:lvl2pPr>
            <a:lvl3pPr>
              <a:defRPr sz="1956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975244"/>
            <a:ext cx="4041775" cy="639763"/>
          </a:xfrm>
        </p:spPr>
        <p:txBody>
          <a:bodyPr anchor="b"/>
          <a:lstStyle>
            <a:lvl1pPr marL="0" indent="0">
              <a:buNone/>
              <a:defRPr sz="2578" b="1"/>
            </a:lvl1pPr>
            <a:lvl2pPr marL="487686" indent="0">
              <a:buNone/>
              <a:defRPr sz="2133" b="1"/>
            </a:lvl2pPr>
            <a:lvl3pPr marL="975372" indent="0">
              <a:buNone/>
              <a:defRPr sz="1956" b="1"/>
            </a:lvl3pPr>
            <a:lvl4pPr marL="1463058" indent="0">
              <a:buNone/>
              <a:defRPr sz="1689" b="1"/>
            </a:lvl4pPr>
            <a:lvl5pPr marL="1950744" indent="0">
              <a:buNone/>
              <a:defRPr sz="1689" b="1"/>
            </a:lvl5pPr>
            <a:lvl6pPr marL="2438430" indent="0">
              <a:buNone/>
              <a:defRPr sz="1689" b="1"/>
            </a:lvl6pPr>
            <a:lvl7pPr marL="2926117" indent="0">
              <a:buNone/>
              <a:defRPr sz="1689" b="1"/>
            </a:lvl7pPr>
            <a:lvl8pPr marL="3413803" indent="0">
              <a:buNone/>
              <a:defRPr sz="1689" b="1"/>
            </a:lvl8pPr>
            <a:lvl9pPr marL="3901489" indent="0">
              <a:buNone/>
              <a:defRPr sz="1689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615003"/>
            <a:ext cx="4041775" cy="3951288"/>
          </a:xfrm>
        </p:spPr>
        <p:txBody>
          <a:bodyPr/>
          <a:lstStyle>
            <a:lvl1pPr>
              <a:defRPr sz="2578"/>
            </a:lvl1pPr>
            <a:lvl2pPr>
              <a:defRPr sz="2133"/>
            </a:lvl2pPr>
            <a:lvl3pPr>
              <a:defRPr sz="1956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1854F-951E-4FAB-B84B-3C2BA5047CAF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1E697-9B4B-4F21-97C0-3A9C2AC6E63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9375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77" y="175685"/>
            <a:ext cx="7591425" cy="670940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2FA2-298D-4083-BBD2-1794C6D3D88B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2C9AD-1D0A-4345-9608-099F3330A7D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81301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D2ADA-88B8-4003-9628-939467E7EA11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917E-83F6-42A0-B5E8-A5558944F7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800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9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84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3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73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040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6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23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90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03A2A-75BB-49C7-B93C-F03F1D8DF7FA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F1EB4-313E-47AF-B917-F3B39DE2CF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44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42523" y="176213"/>
            <a:ext cx="759177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00567" y="1600201"/>
            <a:ext cx="850476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713"/>
          </a:xfrm>
          <a:prstGeom prst="rect">
            <a:avLst/>
          </a:prstGeom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44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6BC86E7-943C-4492-B617-50DB58347FDA}" type="datetimeFigureOut">
              <a:rPr lang="fr-FR" altLang="fr-FR"/>
              <a:pPr>
                <a:defRPr/>
              </a:pPr>
              <a:t>04/10/2019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713"/>
          </a:xfrm>
          <a:prstGeom prst="rect">
            <a:avLst/>
          </a:prstGeom>
        </p:spPr>
        <p:txBody>
          <a:bodyPr vert="horz" lIns="109728" tIns="54864" rIns="109728" bIns="54864" rtlCol="0" anchor="ctr"/>
          <a:lstStyle>
            <a:lvl1pPr algn="ctr" defTabSz="487686" eaLnBrk="1" fontAlgn="auto" hangingPunct="1">
              <a:spcBef>
                <a:spcPts val="0"/>
              </a:spcBef>
              <a:spcAft>
                <a:spcPts val="0"/>
              </a:spcAft>
              <a:defRPr sz="1244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713"/>
          </a:xfrm>
          <a:prstGeom prst="rect">
            <a:avLst/>
          </a:prstGeom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44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11EF32-C6FC-46EF-8F68-27A468F85D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5293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</p:sldLayoutIdLst>
  <p:txStyles>
    <p:titleStyle>
      <a:lvl1pPr algn="l" defTabSz="486840" rtl="0" eaLnBrk="0" fontAlgn="base" hangingPunct="0">
        <a:spcBef>
          <a:spcPct val="0"/>
        </a:spcBef>
        <a:spcAft>
          <a:spcPct val="0"/>
        </a:spcAft>
        <a:defRPr sz="2578" b="1" kern="1200">
          <a:solidFill>
            <a:srgbClr val="7EB6CF"/>
          </a:solidFill>
          <a:latin typeface="Arial"/>
          <a:ea typeface="MS PGothic" pitchFamily="34" charset="-128"/>
          <a:cs typeface="Arial"/>
        </a:defRPr>
      </a:lvl1pPr>
      <a:lvl2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2pPr>
      <a:lvl3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3pPr>
      <a:lvl4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4pPr>
      <a:lvl5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5pPr>
      <a:lvl6pPr marL="487686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6pPr>
      <a:lvl7pPr marL="975372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7pPr>
      <a:lvl8pPr marL="1463058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8pPr>
      <a:lvl9pPr marL="1950744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9pPr>
    </p:titleStyle>
    <p:bodyStyle>
      <a:lvl1pPr marL="190503" indent="-266704" algn="l" defTabSz="486840" rtl="0" eaLnBrk="0" fontAlgn="base" hangingPunct="0">
        <a:spcBef>
          <a:spcPct val="20000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578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1pPr>
      <a:lvl2pPr marL="190503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133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2pPr>
      <a:lvl3pPr marL="382416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133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3pPr>
      <a:lvl4pPr marL="575741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1689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4pPr>
      <a:lvl5pPr marL="766243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1689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5pPr>
      <a:lvl6pPr marL="2682274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169960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657646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145332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1pPr>
      <a:lvl2pPr marL="487686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2pPr>
      <a:lvl3pPr marL="975372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3pPr>
      <a:lvl4pPr marL="1463058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1950744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438430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2926117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413803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3901489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oneTexte 18"/>
          <p:cNvSpPr txBox="1"/>
          <p:nvPr/>
        </p:nvSpPr>
        <p:spPr>
          <a:xfrm>
            <a:off x="7368218" y="6386393"/>
            <a:ext cx="15744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 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Fig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1603501" y="159211"/>
            <a:ext cx="5880592" cy="6270247"/>
            <a:chOff x="1603501" y="159211"/>
            <a:chExt cx="5880592" cy="6270247"/>
          </a:xfrm>
        </p:grpSpPr>
        <p:sp>
          <p:nvSpPr>
            <p:cNvPr id="20" name="ZoneTexte 19"/>
            <p:cNvSpPr txBox="1"/>
            <p:nvPr/>
          </p:nvSpPr>
          <p:spPr>
            <a:xfrm>
              <a:off x="7214467" y="15921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fr-F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e 14"/>
            <p:cNvGrpSpPr/>
            <p:nvPr/>
          </p:nvGrpSpPr>
          <p:grpSpPr>
            <a:xfrm>
              <a:off x="1603501" y="289842"/>
              <a:ext cx="5666999" cy="6139616"/>
              <a:chOff x="1603501" y="289842"/>
              <a:chExt cx="5666999" cy="6139616"/>
            </a:xfrm>
          </p:grpSpPr>
          <p:grpSp>
            <p:nvGrpSpPr>
              <p:cNvPr id="3" name="Groupe 2"/>
              <p:cNvGrpSpPr/>
              <p:nvPr/>
            </p:nvGrpSpPr>
            <p:grpSpPr>
              <a:xfrm>
                <a:off x="1608280" y="289842"/>
                <a:ext cx="2778373" cy="1816486"/>
                <a:chOff x="1608280" y="289842"/>
                <a:chExt cx="2778373" cy="1816486"/>
              </a:xfrm>
            </p:grpSpPr>
            <p:grpSp>
              <p:nvGrpSpPr>
                <p:cNvPr id="78" name="Groupe 77"/>
                <p:cNvGrpSpPr/>
                <p:nvPr/>
              </p:nvGrpSpPr>
              <p:grpSpPr>
                <a:xfrm>
                  <a:off x="1608280" y="289842"/>
                  <a:ext cx="2778373" cy="1665037"/>
                  <a:chOff x="1608280" y="289842"/>
                  <a:chExt cx="2778373" cy="1665037"/>
                </a:xfrm>
              </p:grpSpPr>
              <p:pic>
                <p:nvPicPr>
                  <p:cNvPr id="9" name="Image 8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988" b="26512"/>
                  <a:stretch/>
                </p:blipFill>
                <p:spPr>
                  <a:xfrm>
                    <a:off x="2038349" y="453159"/>
                    <a:ext cx="2293505" cy="1310327"/>
                  </a:xfrm>
                  <a:prstGeom prst="rect">
                    <a:avLst/>
                  </a:prstGeom>
                </p:spPr>
              </p:pic>
              <p:sp>
                <p:nvSpPr>
                  <p:cNvPr id="21" name="ZoneTexte 20"/>
                  <p:cNvSpPr txBox="1"/>
                  <p:nvPr/>
                </p:nvSpPr>
                <p:spPr>
                  <a:xfrm>
                    <a:off x="1956179" y="1739435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ZoneTexte 26"/>
                  <p:cNvSpPr txBox="1"/>
                  <p:nvPr/>
                </p:nvSpPr>
                <p:spPr>
                  <a:xfrm>
                    <a:off x="2056662" y="289842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Prevotella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" name="ZoneTexte 33"/>
                  <p:cNvSpPr txBox="1"/>
                  <p:nvPr/>
                </p:nvSpPr>
                <p:spPr>
                  <a:xfrm rot="16200000">
                    <a:off x="1238146" y="925679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ZoneTexte 34"/>
                  <p:cNvSpPr txBox="1"/>
                  <p:nvPr/>
                </p:nvSpPr>
                <p:spPr>
                  <a:xfrm>
                    <a:off x="1760452" y="585952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ZoneTexte 35"/>
                  <p:cNvSpPr txBox="1"/>
                  <p:nvPr/>
                </p:nvSpPr>
                <p:spPr>
                  <a:xfrm>
                    <a:off x="1760452" y="739950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ZoneTexte 36"/>
                  <p:cNvSpPr txBox="1"/>
                  <p:nvPr/>
                </p:nvSpPr>
                <p:spPr>
                  <a:xfrm>
                    <a:off x="1760452" y="893948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" name="ZoneTexte 37"/>
                  <p:cNvSpPr txBox="1"/>
                  <p:nvPr/>
                </p:nvSpPr>
                <p:spPr>
                  <a:xfrm>
                    <a:off x="1760452" y="1045248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" name="ZoneTexte 38"/>
                  <p:cNvSpPr txBox="1"/>
                  <p:nvPr/>
                </p:nvSpPr>
                <p:spPr>
                  <a:xfrm>
                    <a:off x="1760452" y="1204072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" name="ZoneTexte 39"/>
                  <p:cNvSpPr txBox="1"/>
                  <p:nvPr/>
                </p:nvSpPr>
                <p:spPr>
                  <a:xfrm>
                    <a:off x="1760452" y="1361500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1760452" y="1515859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" name="ZoneTexte 1"/>
                <p:cNvSpPr txBox="1"/>
                <p:nvPr/>
              </p:nvSpPr>
              <p:spPr>
                <a:xfrm>
                  <a:off x="3989280" y="1890884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" name="Groupe 4"/>
              <p:cNvGrpSpPr/>
              <p:nvPr/>
            </p:nvGrpSpPr>
            <p:grpSpPr>
              <a:xfrm>
                <a:off x="1607263" y="2447550"/>
                <a:ext cx="2779390" cy="1814975"/>
                <a:chOff x="1607263" y="2447550"/>
                <a:chExt cx="2779390" cy="1814975"/>
              </a:xfrm>
            </p:grpSpPr>
            <p:grpSp>
              <p:nvGrpSpPr>
                <p:cNvPr id="80" name="Groupe 79"/>
                <p:cNvGrpSpPr/>
                <p:nvPr/>
              </p:nvGrpSpPr>
              <p:grpSpPr>
                <a:xfrm>
                  <a:off x="1607263" y="2447550"/>
                  <a:ext cx="2779390" cy="1660086"/>
                  <a:chOff x="1607263" y="2447550"/>
                  <a:chExt cx="2779390" cy="1660086"/>
                </a:xfrm>
              </p:grpSpPr>
              <p:pic>
                <p:nvPicPr>
                  <p:cNvPr id="11" name="Image 10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900" b="26814"/>
                  <a:stretch/>
                </p:blipFill>
                <p:spPr>
                  <a:xfrm>
                    <a:off x="2036135" y="2606374"/>
                    <a:ext cx="2295720" cy="1304948"/>
                  </a:xfrm>
                  <a:prstGeom prst="rect">
                    <a:avLst/>
                  </a:prstGeom>
                </p:spPr>
              </p:pic>
              <p:sp>
                <p:nvSpPr>
                  <p:cNvPr id="22" name="ZoneTexte 21"/>
                  <p:cNvSpPr txBox="1"/>
                  <p:nvPr/>
                </p:nvSpPr>
                <p:spPr>
                  <a:xfrm>
                    <a:off x="1956179" y="3892192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ZoneTexte 28"/>
                  <p:cNvSpPr txBox="1"/>
                  <p:nvPr/>
                </p:nvSpPr>
                <p:spPr>
                  <a:xfrm>
                    <a:off x="2060049" y="2447550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Candidatus</a:t>
                    </a:r>
                    <a:r>
                      <a:rPr lang="fr-FR" sz="10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saccharimonas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ZoneTexte 47"/>
                  <p:cNvSpPr txBox="1"/>
                  <p:nvPr/>
                </p:nvSpPr>
                <p:spPr>
                  <a:xfrm>
                    <a:off x="1759072" y="2635548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" name="ZoneTexte 48"/>
                  <p:cNvSpPr txBox="1"/>
                  <p:nvPr/>
                </p:nvSpPr>
                <p:spPr>
                  <a:xfrm>
                    <a:off x="1759072" y="285352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ZoneTexte 49"/>
                  <p:cNvSpPr txBox="1"/>
                  <p:nvPr/>
                </p:nvSpPr>
                <p:spPr>
                  <a:xfrm>
                    <a:off x="1759072" y="3069497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" name="ZoneTexte 50"/>
                  <p:cNvSpPr txBox="1"/>
                  <p:nvPr/>
                </p:nvSpPr>
                <p:spPr>
                  <a:xfrm>
                    <a:off x="1759072" y="3290425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ZoneTexte 51"/>
                  <p:cNvSpPr txBox="1"/>
                  <p:nvPr/>
                </p:nvSpPr>
                <p:spPr>
                  <a:xfrm>
                    <a:off x="1759072" y="3511459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" name="ZoneTexte 52"/>
                  <p:cNvSpPr txBox="1"/>
                  <p:nvPr/>
                </p:nvSpPr>
                <p:spPr>
                  <a:xfrm rot="16200000">
                    <a:off x="1237129" y="3086478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ZoneTexte 53"/>
                  <p:cNvSpPr txBox="1"/>
                  <p:nvPr/>
                </p:nvSpPr>
                <p:spPr>
                  <a:xfrm>
                    <a:off x="1754025" y="3728179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5" name="ZoneTexte 74"/>
                <p:cNvSpPr txBox="1"/>
                <p:nvPr/>
              </p:nvSpPr>
              <p:spPr>
                <a:xfrm>
                  <a:off x="3989280" y="4047081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e 7"/>
              <p:cNvGrpSpPr/>
              <p:nvPr/>
            </p:nvGrpSpPr>
            <p:grpSpPr>
              <a:xfrm>
                <a:off x="4485226" y="4611814"/>
                <a:ext cx="2785274" cy="1817644"/>
                <a:chOff x="4485226" y="4611814"/>
                <a:chExt cx="2785274" cy="1817644"/>
              </a:xfrm>
            </p:grpSpPr>
            <p:grpSp>
              <p:nvGrpSpPr>
                <p:cNvPr id="83" name="Groupe 82"/>
                <p:cNvGrpSpPr/>
                <p:nvPr/>
              </p:nvGrpSpPr>
              <p:grpSpPr>
                <a:xfrm>
                  <a:off x="4485226" y="4611814"/>
                  <a:ext cx="2785274" cy="1669071"/>
                  <a:chOff x="4485226" y="4611814"/>
                  <a:chExt cx="2785274" cy="1669071"/>
                </a:xfrm>
              </p:grpSpPr>
              <p:pic>
                <p:nvPicPr>
                  <p:cNvPr id="14" name="Image 13"/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149" b="26517"/>
                  <a:stretch/>
                </p:blipFill>
                <p:spPr>
                  <a:xfrm>
                    <a:off x="4925027" y="4774038"/>
                    <a:ext cx="2289439" cy="1310239"/>
                  </a:xfrm>
                  <a:prstGeom prst="rect">
                    <a:avLst/>
                  </a:prstGeom>
                </p:spPr>
              </p:pic>
              <p:sp>
                <p:nvSpPr>
                  <p:cNvPr id="26" name="ZoneTexte 25"/>
                  <p:cNvSpPr txBox="1"/>
                  <p:nvPr/>
                </p:nvSpPr>
                <p:spPr>
                  <a:xfrm>
                    <a:off x="4840026" y="6065441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" name="ZoneTexte 31"/>
                  <p:cNvSpPr txBox="1"/>
                  <p:nvPr/>
                </p:nvSpPr>
                <p:spPr>
                  <a:xfrm>
                    <a:off x="4935626" y="4611814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Bacteroides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" name="ZoneTexte 68"/>
                  <p:cNvSpPr txBox="1"/>
                  <p:nvPr/>
                </p:nvSpPr>
                <p:spPr>
                  <a:xfrm rot="16200000">
                    <a:off x="4115092" y="5246242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0" name="ZoneTexte 69"/>
                  <p:cNvSpPr txBox="1"/>
                  <p:nvPr/>
                </p:nvSpPr>
                <p:spPr>
                  <a:xfrm>
                    <a:off x="4637398" y="5016512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3.8 -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1" name="ZoneTexte 70"/>
                  <p:cNvSpPr txBox="1"/>
                  <p:nvPr/>
                </p:nvSpPr>
                <p:spPr>
                  <a:xfrm>
                    <a:off x="4637398" y="5199162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3.6 -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ZoneTexte 71"/>
                  <p:cNvSpPr txBox="1"/>
                  <p:nvPr/>
                </p:nvSpPr>
                <p:spPr>
                  <a:xfrm>
                    <a:off x="4637398" y="5387600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3.4 -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ZoneTexte 72"/>
                  <p:cNvSpPr txBox="1"/>
                  <p:nvPr/>
                </p:nvSpPr>
                <p:spPr>
                  <a:xfrm>
                    <a:off x="4637398" y="5573268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3.2 -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ZoneTexte 73"/>
                  <p:cNvSpPr txBox="1"/>
                  <p:nvPr/>
                </p:nvSpPr>
                <p:spPr>
                  <a:xfrm>
                    <a:off x="4637398" y="5761257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ZoneTexte 76"/>
                  <p:cNvSpPr txBox="1"/>
                  <p:nvPr/>
                </p:nvSpPr>
                <p:spPr>
                  <a:xfrm>
                    <a:off x="4637398" y="482841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6" name="ZoneTexte 75"/>
                <p:cNvSpPr txBox="1"/>
                <p:nvPr/>
              </p:nvSpPr>
              <p:spPr>
                <a:xfrm>
                  <a:off x="6870915" y="6214014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" name="Groupe 6"/>
              <p:cNvGrpSpPr/>
              <p:nvPr/>
            </p:nvGrpSpPr>
            <p:grpSpPr>
              <a:xfrm>
                <a:off x="1603501" y="4607920"/>
                <a:ext cx="2783152" cy="1813484"/>
                <a:chOff x="1603501" y="4607920"/>
                <a:chExt cx="2783152" cy="1813484"/>
              </a:xfrm>
            </p:grpSpPr>
            <p:grpSp>
              <p:nvGrpSpPr>
                <p:cNvPr id="82" name="Groupe 81"/>
                <p:cNvGrpSpPr/>
                <p:nvPr/>
              </p:nvGrpSpPr>
              <p:grpSpPr>
                <a:xfrm>
                  <a:off x="1603501" y="4607920"/>
                  <a:ext cx="2783152" cy="1662189"/>
                  <a:chOff x="1603501" y="4607920"/>
                  <a:chExt cx="2783152" cy="1662189"/>
                </a:xfrm>
              </p:grpSpPr>
              <p:pic>
                <p:nvPicPr>
                  <p:cNvPr id="13" name="Image 12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177" b="26522"/>
                  <a:stretch/>
                </p:blipFill>
                <p:spPr>
                  <a:xfrm>
                    <a:off x="2043113" y="4769112"/>
                    <a:ext cx="2288742" cy="1310141"/>
                  </a:xfrm>
                  <a:prstGeom prst="rect">
                    <a:avLst/>
                  </a:prstGeom>
                </p:spPr>
              </p:pic>
              <p:sp>
                <p:nvSpPr>
                  <p:cNvPr id="23" name="ZoneTexte 22"/>
                  <p:cNvSpPr txBox="1"/>
                  <p:nvPr/>
                </p:nvSpPr>
                <p:spPr>
                  <a:xfrm>
                    <a:off x="1956179" y="6054665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" name="ZoneTexte 30"/>
                  <p:cNvSpPr txBox="1"/>
                  <p:nvPr/>
                </p:nvSpPr>
                <p:spPr>
                  <a:xfrm>
                    <a:off x="2056663" y="4607920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Parabacteroides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1" name="ZoneTexte 60"/>
                  <p:cNvSpPr txBox="1"/>
                  <p:nvPr/>
                </p:nvSpPr>
                <p:spPr>
                  <a:xfrm rot="16200000">
                    <a:off x="1233367" y="5243604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2" name="ZoneTexte 61"/>
                  <p:cNvSpPr txBox="1"/>
                  <p:nvPr/>
                </p:nvSpPr>
                <p:spPr>
                  <a:xfrm>
                    <a:off x="1755673" y="4800879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3.8 -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3" name="ZoneTexte 62"/>
                  <p:cNvSpPr txBox="1"/>
                  <p:nvPr/>
                </p:nvSpPr>
                <p:spPr>
                  <a:xfrm>
                    <a:off x="1755673" y="497774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3.6 -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4" name="ZoneTexte 63"/>
                  <p:cNvSpPr txBox="1"/>
                  <p:nvPr/>
                </p:nvSpPr>
                <p:spPr>
                  <a:xfrm>
                    <a:off x="1755673" y="515460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3.4 -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5" name="ZoneTexte 64"/>
                  <p:cNvSpPr txBox="1"/>
                  <p:nvPr/>
                </p:nvSpPr>
                <p:spPr>
                  <a:xfrm>
                    <a:off x="1755673" y="533448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3.2 -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6" name="ZoneTexte 65"/>
                  <p:cNvSpPr txBox="1"/>
                  <p:nvPr/>
                </p:nvSpPr>
                <p:spPr>
                  <a:xfrm>
                    <a:off x="1755673" y="5513790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7" name="ZoneTexte 66"/>
                  <p:cNvSpPr txBox="1"/>
                  <p:nvPr/>
                </p:nvSpPr>
                <p:spPr>
                  <a:xfrm>
                    <a:off x="1755673" y="5685035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2.8 -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" name="ZoneTexte 67"/>
                  <p:cNvSpPr txBox="1"/>
                  <p:nvPr/>
                </p:nvSpPr>
                <p:spPr>
                  <a:xfrm>
                    <a:off x="1755673" y="5865116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2.6 -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5" name="ZoneTexte 84"/>
                <p:cNvSpPr txBox="1"/>
                <p:nvPr/>
              </p:nvSpPr>
              <p:spPr>
                <a:xfrm>
                  <a:off x="3989280" y="6205960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" name="Groupe 5"/>
              <p:cNvGrpSpPr/>
              <p:nvPr/>
            </p:nvGrpSpPr>
            <p:grpSpPr>
              <a:xfrm>
                <a:off x="4489251" y="2447149"/>
                <a:ext cx="2781249" cy="1811477"/>
                <a:chOff x="4489251" y="2447149"/>
                <a:chExt cx="2781249" cy="1811477"/>
              </a:xfrm>
            </p:grpSpPr>
            <p:grpSp>
              <p:nvGrpSpPr>
                <p:cNvPr id="81" name="Groupe 80"/>
                <p:cNvGrpSpPr/>
                <p:nvPr/>
              </p:nvGrpSpPr>
              <p:grpSpPr>
                <a:xfrm>
                  <a:off x="4489251" y="2447149"/>
                  <a:ext cx="2781249" cy="1660649"/>
                  <a:chOff x="4489251" y="2447149"/>
                  <a:chExt cx="2781249" cy="1660649"/>
                </a:xfrm>
              </p:grpSpPr>
              <p:pic>
                <p:nvPicPr>
                  <p:cNvPr id="12" name="Image 11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937" b="26673"/>
                  <a:stretch/>
                </p:blipFill>
                <p:spPr>
                  <a:xfrm>
                    <a:off x="4919663" y="2606374"/>
                    <a:ext cx="2294804" cy="1307460"/>
                  </a:xfrm>
                  <a:prstGeom prst="rect">
                    <a:avLst/>
                  </a:prstGeom>
                </p:spPr>
              </p:pic>
              <p:sp>
                <p:nvSpPr>
                  <p:cNvPr id="25" name="ZoneTexte 24"/>
                  <p:cNvSpPr txBox="1"/>
                  <p:nvPr/>
                </p:nvSpPr>
                <p:spPr>
                  <a:xfrm>
                    <a:off x="4840026" y="3892354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" name="ZoneTexte 29"/>
                  <p:cNvSpPr txBox="1"/>
                  <p:nvPr/>
                </p:nvSpPr>
                <p:spPr>
                  <a:xfrm>
                    <a:off x="4937235" y="2447149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Butyricimonas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5899245" y="2655960"/>
                    <a:ext cx="85298" cy="460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" name="ZoneTexte 54"/>
                  <p:cNvSpPr txBox="1"/>
                  <p:nvPr/>
                </p:nvSpPr>
                <p:spPr>
                  <a:xfrm>
                    <a:off x="4641060" y="2673692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6" name="ZoneTexte 55"/>
                  <p:cNvSpPr txBox="1"/>
                  <p:nvPr/>
                </p:nvSpPr>
                <p:spPr>
                  <a:xfrm>
                    <a:off x="4641060" y="302026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" name="ZoneTexte 56"/>
                  <p:cNvSpPr txBox="1"/>
                  <p:nvPr/>
                </p:nvSpPr>
                <p:spPr>
                  <a:xfrm>
                    <a:off x="4641060" y="3360067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8" name="ZoneTexte 57"/>
                  <p:cNvSpPr txBox="1"/>
                  <p:nvPr/>
                </p:nvSpPr>
                <p:spPr>
                  <a:xfrm>
                    <a:off x="4641060" y="3700064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0" name="ZoneTexte 59"/>
                  <p:cNvSpPr txBox="1"/>
                  <p:nvPr/>
                </p:nvSpPr>
                <p:spPr>
                  <a:xfrm rot="16200000">
                    <a:off x="4119117" y="3086597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6" name="ZoneTexte 85"/>
                <p:cNvSpPr txBox="1"/>
                <p:nvPr/>
              </p:nvSpPr>
              <p:spPr>
                <a:xfrm>
                  <a:off x="6871943" y="4043182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" name="Groupe 3"/>
              <p:cNvGrpSpPr/>
              <p:nvPr/>
            </p:nvGrpSpPr>
            <p:grpSpPr>
              <a:xfrm>
                <a:off x="4489251" y="292238"/>
                <a:ext cx="2781249" cy="1813460"/>
                <a:chOff x="4489251" y="292238"/>
                <a:chExt cx="2781249" cy="1813460"/>
              </a:xfrm>
            </p:grpSpPr>
            <p:grpSp>
              <p:nvGrpSpPr>
                <p:cNvPr id="79" name="Groupe 78"/>
                <p:cNvGrpSpPr/>
                <p:nvPr/>
              </p:nvGrpSpPr>
              <p:grpSpPr>
                <a:xfrm>
                  <a:off x="4489251" y="292238"/>
                  <a:ext cx="2781249" cy="1663869"/>
                  <a:chOff x="4489251" y="292238"/>
                  <a:chExt cx="2781249" cy="1663869"/>
                </a:xfrm>
              </p:grpSpPr>
              <p:pic>
                <p:nvPicPr>
                  <p:cNvPr id="10" name="Image 9"/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251" b="26653"/>
                  <a:stretch/>
                </p:blipFill>
                <p:spPr>
                  <a:xfrm>
                    <a:off x="4927599" y="453159"/>
                    <a:ext cx="2286867" cy="1307815"/>
                  </a:xfrm>
                  <a:prstGeom prst="rect">
                    <a:avLst/>
                  </a:prstGeom>
                </p:spPr>
              </p:pic>
              <p:sp>
                <p:nvSpPr>
                  <p:cNvPr id="24" name="ZoneTexte 23"/>
                  <p:cNvSpPr txBox="1"/>
                  <p:nvPr/>
                </p:nvSpPr>
                <p:spPr>
                  <a:xfrm>
                    <a:off x="4840026" y="1740663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" name="ZoneTexte 27"/>
                  <p:cNvSpPr txBox="1"/>
                  <p:nvPr/>
                </p:nvSpPr>
                <p:spPr>
                  <a:xfrm>
                    <a:off x="4937974" y="292238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Lactobacillus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4641060" y="614996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" name="ZoneTexte 42"/>
                  <p:cNvSpPr txBox="1"/>
                  <p:nvPr/>
                </p:nvSpPr>
                <p:spPr>
                  <a:xfrm>
                    <a:off x="4641060" y="83297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" name="ZoneTexte 43"/>
                  <p:cNvSpPr txBox="1"/>
                  <p:nvPr/>
                </p:nvSpPr>
                <p:spPr>
                  <a:xfrm>
                    <a:off x="4641060" y="1048945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" name="ZoneTexte 44"/>
                  <p:cNvSpPr txBox="1"/>
                  <p:nvPr/>
                </p:nvSpPr>
                <p:spPr>
                  <a:xfrm>
                    <a:off x="4641060" y="126987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" name="ZoneTexte 45"/>
                  <p:cNvSpPr txBox="1"/>
                  <p:nvPr/>
                </p:nvSpPr>
                <p:spPr>
                  <a:xfrm>
                    <a:off x="4641060" y="1490907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7" name="ZoneTexte 46"/>
                  <p:cNvSpPr txBox="1"/>
                  <p:nvPr/>
                </p:nvSpPr>
                <p:spPr>
                  <a:xfrm rot="16200000">
                    <a:off x="4119117" y="925676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6870915" y="1890254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65216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ZoneTexte 75"/>
          <p:cNvSpPr txBox="1"/>
          <p:nvPr/>
        </p:nvSpPr>
        <p:spPr>
          <a:xfrm>
            <a:off x="6465727" y="6386393"/>
            <a:ext cx="2476961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lvl="0" algn="r">
              <a:defRPr/>
            </a:pP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Fig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 </a:t>
            </a: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continued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1608280" y="293220"/>
            <a:ext cx="5885431" cy="5834195"/>
            <a:chOff x="1608280" y="293220"/>
            <a:chExt cx="5885431" cy="5834195"/>
          </a:xfrm>
        </p:grpSpPr>
        <p:grpSp>
          <p:nvGrpSpPr>
            <p:cNvPr id="75" name="Groupe 74"/>
            <p:cNvGrpSpPr/>
            <p:nvPr/>
          </p:nvGrpSpPr>
          <p:grpSpPr>
            <a:xfrm>
              <a:off x="4598045" y="4500613"/>
              <a:ext cx="2895666" cy="1626802"/>
              <a:chOff x="4598045" y="4500613"/>
              <a:chExt cx="2895666" cy="1626802"/>
            </a:xfrm>
          </p:grpSpPr>
          <p:grpSp>
            <p:nvGrpSpPr>
              <p:cNvPr id="21" name="Groupe 20"/>
              <p:cNvGrpSpPr/>
              <p:nvPr/>
            </p:nvGrpSpPr>
            <p:grpSpPr>
              <a:xfrm>
                <a:off x="4598045" y="4793980"/>
                <a:ext cx="2650801" cy="1333435"/>
                <a:chOff x="4932363" y="4404366"/>
                <a:chExt cx="2650801" cy="1333435"/>
              </a:xfrm>
            </p:grpSpPr>
            <p:pic>
              <p:nvPicPr>
                <p:cNvPr id="22" name="Image 2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135" b="13872"/>
                <a:stretch/>
              </p:blipFill>
              <p:spPr>
                <a:xfrm>
                  <a:off x="5267051" y="4404366"/>
                  <a:ext cx="2292974" cy="1013190"/>
                </a:xfrm>
                <a:prstGeom prst="rect">
                  <a:avLst/>
                </a:prstGeom>
              </p:spPr>
            </p:pic>
            <p:sp>
              <p:nvSpPr>
                <p:cNvPr id="23" name="ZoneTexte 22"/>
                <p:cNvSpPr txBox="1"/>
                <p:nvPr/>
              </p:nvSpPr>
              <p:spPr>
                <a:xfrm>
                  <a:off x="5337036" y="5522357"/>
                  <a:ext cx="22461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L. </a:t>
                  </a:r>
                  <a:r>
                    <a:rPr lang="fr-FR" sz="800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reuteri</a:t>
                  </a:r>
                  <a:r>
                    <a:rPr lang="fr-FR" sz="8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L. </a:t>
                  </a:r>
                  <a:r>
                    <a:rPr lang="fr-FR" sz="800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murinus</a:t>
                  </a:r>
                  <a:r>
                    <a:rPr lang="fr-FR" sz="8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L. </a:t>
                  </a:r>
                  <a:r>
                    <a:rPr lang="fr-FR" sz="800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intestinalis</a:t>
                  </a:r>
                  <a:endParaRPr lang="fr-FR" sz="8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ZoneTexte 23"/>
                <p:cNvSpPr txBox="1"/>
                <p:nvPr/>
              </p:nvSpPr>
              <p:spPr>
                <a:xfrm rot="16200000">
                  <a:off x="4562229" y="4842330"/>
                  <a:ext cx="95571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log</a:t>
                  </a:r>
                  <a:r>
                    <a:rPr lang="fr-FR" sz="800" baseline="-25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fr-FR" sz="800" dirty="0" err="1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read</a:t>
                  </a:r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count)</a:t>
                  </a:r>
                  <a:endParaRPr lang="fr-FR" sz="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ZoneTexte 24"/>
                <p:cNvSpPr txBox="1"/>
                <p:nvPr/>
              </p:nvSpPr>
              <p:spPr>
                <a:xfrm>
                  <a:off x="5071354" y="5258414"/>
                  <a:ext cx="30489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0 -</a:t>
                  </a:r>
                  <a:endParaRPr lang="fr-FR" sz="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ZoneTexte 25"/>
                <p:cNvSpPr txBox="1"/>
                <p:nvPr/>
              </p:nvSpPr>
              <p:spPr>
                <a:xfrm>
                  <a:off x="5070225" y="4476473"/>
                  <a:ext cx="30489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3 -</a:t>
                  </a:r>
                  <a:endParaRPr lang="fr-FR" sz="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ZoneTexte 26"/>
                <p:cNvSpPr txBox="1"/>
                <p:nvPr/>
              </p:nvSpPr>
              <p:spPr>
                <a:xfrm>
                  <a:off x="5072040" y="4736990"/>
                  <a:ext cx="30489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2 -</a:t>
                  </a:r>
                  <a:endParaRPr lang="fr-FR" sz="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ZoneTexte 27"/>
                <p:cNvSpPr txBox="1"/>
                <p:nvPr/>
              </p:nvSpPr>
              <p:spPr>
                <a:xfrm>
                  <a:off x="5071354" y="4998196"/>
                  <a:ext cx="30489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1 -</a:t>
                  </a:r>
                  <a:endParaRPr lang="fr-FR" sz="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474220" y="4518871"/>
                  <a:ext cx="294198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6219334" y="4708107"/>
                  <a:ext cx="294198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6972029" y="4820819"/>
                  <a:ext cx="294198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ZoneTexte 31"/>
                <p:cNvSpPr txBox="1"/>
                <p:nvPr/>
              </p:nvSpPr>
              <p:spPr>
                <a:xfrm>
                  <a:off x="5358757" y="4408639"/>
                  <a:ext cx="5357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 = 2e</a:t>
                  </a:r>
                  <a:r>
                    <a:rPr lang="fr-FR" sz="800" baseline="30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-4</a:t>
                  </a:r>
                  <a:endParaRPr lang="fr-FR" sz="800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ZoneTexte 32"/>
                <p:cNvSpPr txBox="1"/>
                <p:nvPr/>
              </p:nvSpPr>
              <p:spPr>
                <a:xfrm>
                  <a:off x="6109171" y="4596672"/>
                  <a:ext cx="5357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 = 3e</a:t>
                  </a:r>
                  <a:r>
                    <a:rPr lang="fr-FR" sz="800" baseline="30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-4</a:t>
                  </a:r>
                  <a:endParaRPr lang="fr-FR" sz="800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ZoneTexte 33"/>
                <p:cNvSpPr txBox="1"/>
                <p:nvPr/>
              </p:nvSpPr>
              <p:spPr>
                <a:xfrm>
                  <a:off x="6857310" y="4701979"/>
                  <a:ext cx="5357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 = 4e</a:t>
                  </a:r>
                  <a:r>
                    <a:rPr lang="fr-FR" sz="800" baseline="30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-4</a:t>
                  </a:r>
                  <a:endParaRPr lang="fr-FR" sz="800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405164" y="5416005"/>
                  <a:ext cx="1973087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ZoneTexte 35"/>
                <p:cNvSpPr txBox="1"/>
                <p:nvPr/>
              </p:nvSpPr>
              <p:spPr>
                <a:xfrm>
                  <a:off x="5241883" y="5393372"/>
                  <a:ext cx="231986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T-34      T-20      T-34      T-20      T-34      T-20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7" name="Connecteur droit 36"/>
                <p:cNvCxnSpPr/>
                <p:nvPr/>
              </p:nvCxnSpPr>
              <p:spPr>
                <a:xfrm>
                  <a:off x="5280709" y="5407784"/>
                  <a:ext cx="2192647" cy="1575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ZoneTexte 38"/>
              <p:cNvSpPr txBox="1"/>
              <p:nvPr/>
            </p:nvSpPr>
            <p:spPr>
              <a:xfrm>
                <a:off x="7214467" y="4500613"/>
                <a:ext cx="2792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e 7"/>
            <p:cNvGrpSpPr/>
            <p:nvPr/>
          </p:nvGrpSpPr>
          <p:grpSpPr>
            <a:xfrm>
              <a:off x="1608280" y="293220"/>
              <a:ext cx="5662220" cy="3965862"/>
              <a:chOff x="1608280" y="293220"/>
              <a:chExt cx="5662220" cy="3965862"/>
            </a:xfrm>
          </p:grpSpPr>
          <p:grpSp>
            <p:nvGrpSpPr>
              <p:cNvPr id="5" name="Groupe 4"/>
              <p:cNvGrpSpPr/>
              <p:nvPr/>
            </p:nvGrpSpPr>
            <p:grpSpPr>
              <a:xfrm>
                <a:off x="1610362" y="293254"/>
                <a:ext cx="2776291" cy="1818528"/>
                <a:chOff x="1610362" y="293254"/>
                <a:chExt cx="2776291" cy="1818528"/>
              </a:xfrm>
            </p:grpSpPr>
            <p:grpSp>
              <p:nvGrpSpPr>
                <p:cNvPr id="71" name="Groupe 70"/>
                <p:cNvGrpSpPr/>
                <p:nvPr/>
              </p:nvGrpSpPr>
              <p:grpSpPr>
                <a:xfrm>
                  <a:off x="1610362" y="293254"/>
                  <a:ext cx="2776291" cy="1666649"/>
                  <a:chOff x="1610362" y="293254"/>
                  <a:chExt cx="2776291" cy="1666649"/>
                </a:xfrm>
              </p:grpSpPr>
              <p:pic>
                <p:nvPicPr>
                  <p:cNvPr id="2" name="Image 1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921" b="26566"/>
                  <a:stretch/>
                </p:blipFill>
                <p:spPr>
                  <a:xfrm>
                    <a:off x="2036617" y="454480"/>
                    <a:ext cx="2295195" cy="1309364"/>
                  </a:xfrm>
                  <a:prstGeom prst="rect">
                    <a:avLst/>
                  </a:prstGeom>
                </p:spPr>
              </p:pic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1956179" y="1744459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" name="ZoneTexte 43"/>
                  <p:cNvSpPr txBox="1"/>
                  <p:nvPr/>
                </p:nvSpPr>
                <p:spPr>
                  <a:xfrm>
                    <a:off x="2056662" y="293254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Christensenella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ZoneTexte 47"/>
                  <p:cNvSpPr txBox="1"/>
                  <p:nvPr/>
                </p:nvSpPr>
                <p:spPr>
                  <a:xfrm>
                    <a:off x="1762171" y="57185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" name="ZoneTexte 48"/>
                  <p:cNvSpPr txBox="1"/>
                  <p:nvPr/>
                </p:nvSpPr>
                <p:spPr>
                  <a:xfrm>
                    <a:off x="1762171" y="866796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ZoneTexte 49"/>
                  <p:cNvSpPr txBox="1"/>
                  <p:nvPr/>
                </p:nvSpPr>
                <p:spPr>
                  <a:xfrm>
                    <a:off x="1762171" y="1158383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" name="ZoneTexte 50"/>
                  <p:cNvSpPr txBox="1"/>
                  <p:nvPr/>
                </p:nvSpPr>
                <p:spPr>
                  <a:xfrm>
                    <a:off x="1762171" y="145423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ZoneTexte 51"/>
                  <p:cNvSpPr txBox="1"/>
                  <p:nvPr/>
                </p:nvSpPr>
                <p:spPr>
                  <a:xfrm rot="16200000">
                    <a:off x="1240228" y="920086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2" name="ZoneTexte 61"/>
                <p:cNvSpPr txBox="1"/>
                <p:nvPr/>
              </p:nvSpPr>
              <p:spPr>
                <a:xfrm>
                  <a:off x="3986128" y="1896338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" name="Groupe 5"/>
              <p:cNvGrpSpPr/>
              <p:nvPr/>
            </p:nvGrpSpPr>
            <p:grpSpPr>
              <a:xfrm>
                <a:off x="4485110" y="293220"/>
                <a:ext cx="2785390" cy="1818562"/>
                <a:chOff x="4485110" y="293220"/>
                <a:chExt cx="2785390" cy="1818562"/>
              </a:xfrm>
            </p:grpSpPr>
            <p:grpSp>
              <p:nvGrpSpPr>
                <p:cNvPr id="72" name="Groupe 71"/>
                <p:cNvGrpSpPr/>
                <p:nvPr/>
              </p:nvGrpSpPr>
              <p:grpSpPr>
                <a:xfrm>
                  <a:off x="4485110" y="293220"/>
                  <a:ext cx="2785390" cy="1667911"/>
                  <a:chOff x="4485110" y="293220"/>
                  <a:chExt cx="2785390" cy="1667911"/>
                </a:xfrm>
              </p:grpSpPr>
              <p:pic>
                <p:nvPicPr>
                  <p:cNvPr id="3" name="Image 2"/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223" b="26446"/>
                  <a:stretch/>
                </p:blipFill>
                <p:spPr>
                  <a:xfrm>
                    <a:off x="4925291" y="454479"/>
                    <a:ext cx="2287596" cy="1311519"/>
                  </a:xfrm>
                  <a:prstGeom prst="rect">
                    <a:avLst/>
                  </a:prstGeom>
                </p:spPr>
              </p:pic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4840026" y="1745687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" name="ZoneTexte 45"/>
                  <p:cNvSpPr txBox="1"/>
                  <p:nvPr/>
                </p:nvSpPr>
                <p:spPr>
                  <a:xfrm>
                    <a:off x="4938071" y="293220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Desulfovibrio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1" name="ZoneTexte 60"/>
                  <p:cNvSpPr txBox="1"/>
                  <p:nvPr/>
                </p:nvSpPr>
                <p:spPr>
                  <a:xfrm rot="16200000">
                    <a:off x="4114976" y="925566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3" name="ZoneTexte 62"/>
                  <p:cNvSpPr txBox="1"/>
                  <p:nvPr/>
                </p:nvSpPr>
                <p:spPr>
                  <a:xfrm>
                    <a:off x="4637282" y="672435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4" name="ZoneTexte 63"/>
                  <p:cNvSpPr txBox="1"/>
                  <p:nvPr/>
                </p:nvSpPr>
                <p:spPr>
                  <a:xfrm>
                    <a:off x="4637282" y="967745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5" name="ZoneTexte 64"/>
                  <p:cNvSpPr txBox="1"/>
                  <p:nvPr/>
                </p:nvSpPr>
                <p:spPr>
                  <a:xfrm>
                    <a:off x="4637282" y="1260358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6" name="ZoneTexte 65"/>
                  <p:cNvSpPr txBox="1"/>
                  <p:nvPr/>
                </p:nvSpPr>
                <p:spPr>
                  <a:xfrm>
                    <a:off x="4637282" y="1556336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7" name="ZoneTexte 66"/>
                <p:cNvSpPr txBox="1"/>
                <p:nvPr/>
              </p:nvSpPr>
              <p:spPr>
                <a:xfrm>
                  <a:off x="6867780" y="1896338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" name="Groupe 6"/>
              <p:cNvGrpSpPr/>
              <p:nvPr/>
            </p:nvGrpSpPr>
            <p:grpSpPr>
              <a:xfrm>
                <a:off x="1608280" y="2446561"/>
                <a:ext cx="2778373" cy="1812521"/>
                <a:chOff x="1608280" y="2446561"/>
                <a:chExt cx="2778373" cy="1812521"/>
              </a:xfrm>
            </p:grpSpPr>
            <p:grpSp>
              <p:nvGrpSpPr>
                <p:cNvPr id="73" name="Groupe 72"/>
                <p:cNvGrpSpPr/>
                <p:nvPr/>
              </p:nvGrpSpPr>
              <p:grpSpPr>
                <a:xfrm>
                  <a:off x="1608280" y="2446561"/>
                  <a:ext cx="2778373" cy="1660642"/>
                  <a:chOff x="1608280" y="2446561"/>
                  <a:chExt cx="2778373" cy="1660642"/>
                </a:xfrm>
              </p:grpSpPr>
              <p:pic>
                <p:nvPicPr>
                  <p:cNvPr id="4" name="Image 3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921" b="26540"/>
                  <a:stretch/>
                </p:blipFill>
                <p:spPr>
                  <a:xfrm>
                    <a:off x="2036617" y="2605088"/>
                    <a:ext cx="2295195" cy="1309843"/>
                  </a:xfrm>
                  <a:prstGeom prst="rect">
                    <a:avLst/>
                  </a:prstGeom>
                </p:spPr>
              </p:pic>
              <p:sp>
                <p:nvSpPr>
                  <p:cNvPr id="43" name="ZoneTexte 42"/>
                  <p:cNvSpPr txBox="1"/>
                  <p:nvPr/>
                </p:nvSpPr>
                <p:spPr>
                  <a:xfrm>
                    <a:off x="1956179" y="3891759"/>
                    <a:ext cx="24304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-41          -34                         -20          -13         -7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" name="ZoneTexte 44"/>
                  <p:cNvSpPr txBox="1"/>
                  <p:nvPr/>
                </p:nvSpPr>
                <p:spPr>
                  <a:xfrm>
                    <a:off x="2053601" y="2446561"/>
                    <a:ext cx="2262926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00" i="1" dirty="0" err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Allobaculum</a:t>
                    </a:r>
                    <a:endParaRPr lang="fr-FR" sz="10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" name="ZoneTexte 52"/>
                  <p:cNvSpPr txBox="1"/>
                  <p:nvPr/>
                </p:nvSpPr>
                <p:spPr>
                  <a:xfrm rot="16200000">
                    <a:off x="1238146" y="3080316"/>
                    <a:ext cx="9557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</a:t>
                    </a:r>
                    <a:r>
                      <a:rPr lang="fr-FR" sz="800" baseline="-250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800" dirty="0" err="1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read</a:t>
                    </a:r>
                    <a:r>
                      <a:rPr lang="fr-FR" sz="800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count)</a:t>
                    </a:r>
                    <a:endParaRPr lang="fr-FR" sz="8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ZoneTexte 53"/>
                  <p:cNvSpPr txBox="1"/>
                  <p:nvPr/>
                </p:nvSpPr>
                <p:spPr>
                  <a:xfrm>
                    <a:off x="1762762" y="3725297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5" name="ZoneTexte 54"/>
                  <p:cNvSpPr txBox="1"/>
                  <p:nvPr/>
                </p:nvSpPr>
                <p:spPr>
                  <a:xfrm>
                    <a:off x="1760452" y="261199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6" name="ZoneTexte 55"/>
                  <p:cNvSpPr txBox="1"/>
                  <p:nvPr/>
                </p:nvSpPr>
                <p:spPr>
                  <a:xfrm>
                    <a:off x="1760452" y="279508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" name="ZoneTexte 56"/>
                  <p:cNvSpPr txBox="1"/>
                  <p:nvPr/>
                </p:nvSpPr>
                <p:spPr>
                  <a:xfrm>
                    <a:off x="1760452" y="2979629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8" name="ZoneTexte 57"/>
                  <p:cNvSpPr txBox="1"/>
                  <p:nvPr/>
                </p:nvSpPr>
                <p:spPr>
                  <a:xfrm>
                    <a:off x="1760452" y="317170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9" name="ZoneTexte 58"/>
                  <p:cNvSpPr txBox="1"/>
                  <p:nvPr/>
                </p:nvSpPr>
                <p:spPr>
                  <a:xfrm>
                    <a:off x="1760452" y="3358221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0" name="ZoneTexte 59"/>
                  <p:cNvSpPr txBox="1"/>
                  <p:nvPr/>
                </p:nvSpPr>
                <p:spPr>
                  <a:xfrm>
                    <a:off x="1760452" y="3541675"/>
                    <a:ext cx="3914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0.5 -</a:t>
                    </a:r>
                    <a:endParaRPr lang="fr-FR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8" name="ZoneTexte 67"/>
                <p:cNvSpPr txBox="1"/>
                <p:nvPr/>
              </p:nvSpPr>
              <p:spPr>
                <a:xfrm>
                  <a:off x="3980518" y="4043638"/>
                  <a:ext cx="2095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endParaRPr lang="fr-FR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61178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17695</TotalTime>
  <Words>282</Words>
  <Application>Microsoft Office PowerPoint</Application>
  <PresentationFormat>Affichage à l'écran (4:3)</PresentationFormat>
  <Paragraphs>100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Arial</vt:lpstr>
      <vt:lpstr>Calibri</vt:lpstr>
      <vt:lpstr>Calibri Light</vt:lpstr>
      <vt:lpstr>Thème Office</vt:lpstr>
      <vt:lpstr>1_Thème Office</vt:lpstr>
      <vt:lpstr>Présentation PowerPoint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Maarten van de Guchte</dc:creator>
  <cp:lastModifiedBy>Maarten Van-De-Guchte</cp:lastModifiedBy>
  <cp:revision>656</cp:revision>
  <cp:lastPrinted>2019-06-19T07:35:14Z</cp:lastPrinted>
  <dcterms:created xsi:type="dcterms:W3CDTF">2018-07-18T09:48:41Z</dcterms:created>
  <dcterms:modified xsi:type="dcterms:W3CDTF">2019-10-04T11:39:14Z</dcterms:modified>
</cp:coreProperties>
</file>