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</p:sldMasterIdLst>
  <p:notesMasterIdLst>
    <p:notesMasterId r:id="rId4"/>
  </p:notesMasterIdLst>
  <p:sldIdLst>
    <p:sldId id="406" r:id="rId3"/>
  </p:sldIdLst>
  <p:sldSz cx="9144000" cy="6858000" type="screen4x3"/>
  <p:notesSz cx="6799263" cy="9929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4" userDrawn="1">
          <p15:clr>
            <a:srgbClr val="A4A3A4"/>
          </p15:clr>
        </p15:guide>
        <p15:guide id="2" pos="5534" userDrawn="1">
          <p15:clr>
            <a:srgbClr val="A4A3A4"/>
          </p15:clr>
        </p15:guide>
        <p15:guide id="3" orient="horz" pos="3566" userDrawn="1">
          <p15:clr>
            <a:srgbClr val="A4A3A4"/>
          </p15:clr>
        </p15:guide>
        <p15:guide id="4" orient="horz" pos="1298" userDrawn="1">
          <p15:clr>
            <a:srgbClr val="A4A3A4"/>
          </p15:clr>
        </p15:guide>
        <p15:guide id="5" pos="1383" userDrawn="1">
          <p15:clr>
            <a:srgbClr val="A4A3A4"/>
          </p15:clr>
        </p15:guide>
        <p15:guide id="6" orient="horz" pos="4020" userDrawn="1">
          <p15:clr>
            <a:srgbClr val="A4A3A4"/>
          </p15:clr>
        </p15:guide>
        <p15:guide id="7" pos="5148" userDrawn="1">
          <p15:clr>
            <a:srgbClr val="A4A3A4"/>
          </p15:clr>
        </p15:guide>
        <p15:guide id="8" pos="2358" userDrawn="1">
          <p15:clr>
            <a:srgbClr val="A4A3A4"/>
          </p15:clr>
        </p15:guide>
        <p15:guide id="9" pos="4604" userDrawn="1">
          <p15:clr>
            <a:srgbClr val="A4A3A4"/>
          </p15:clr>
        </p15:guide>
        <p15:guide id="10" pos="294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arten van de Guchte" initials="MvdG" lastIdx="4" clrIdx="0">
    <p:extLst>
      <p:ext uri="{19B8F6BF-5375-455C-9EA6-DF929625EA0E}">
        <p15:presenceInfo xmlns:p15="http://schemas.microsoft.com/office/powerpoint/2012/main" userId="Maarten van de Gucht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00FF"/>
    <a:srgbClr val="FF0000"/>
    <a:srgbClr val="FF7C80"/>
    <a:srgbClr val="00B050"/>
    <a:srgbClr val="FFFFFF"/>
    <a:srgbClr val="FF9B00"/>
    <a:srgbClr val="A6A6A6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86" autoAdjust="0"/>
    <p:restoredTop sz="94660"/>
  </p:normalViewPr>
  <p:slideViewPr>
    <p:cSldViewPr snapToGrid="0" showGuides="1">
      <p:cViewPr>
        <p:scale>
          <a:sx n="160" d="100"/>
          <a:sy n="160" d="100"/>
        </p:scale>
        <p:origin x="1812" y="76"/>
      </p:cViewPr>
      <p:guideLst>
        <p:guide orient="horz" pos="414"/>
        <p:guide pos="5534"/>
        <p:guide orient="horz" pos="3566"/>
        <p:guide orient="horz" pos="1298"/>
        <p:guide pos="1383"/>
        <p:guide orient="horz" pos="4020"/>
        <p:guide pos="5148"/>
        <p:guide pos="2358"/>
        <p:guide pos="4604"/>
        <p:guide pos="29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347" cy="498215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1343" y="0"/>
            <a:ext cx="2946347" cy="498215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r">
              <a:defRPr sz="1200"/>
            </a:lvl1pPr>
          </a:lstStyle>
          <a:p>
            <a:fld id="{50F2E697-80E6-43A4-94DA-33790D5D0D80}" type="datetimeFigureOut">
              <a:rPr lang="fr-FR" smtClean="0"/>
              <a:t>10/09/2020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5637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58" tIns="45729" rIns="91458" bIns="45729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1458" tIns="45729" rIns="91458" bIns="45729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31600"/>
            <a:ext cx="2946347" cy="498214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1343" y="9431600"/>
            <a:ext cx="2946347" cy="498214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r">
              <a:defRPr sz="1200"/>
            </a:lvl1pPr>
          </a:lstStyle>
          <a:p>
            <a:fld id="{71CF340F-E5BB-49A5-A91A-0051F3291D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88679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F340F-E5BB-49A5-A91A-0051F3291D7E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779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41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77C9-5846-4F4D-A608-1EC9CF7EBFF9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10/09/2020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5931E-41E1-4AE1-A575-D426C7DE71E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012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77C9-5846-4F4D-A608-1EC9CF7EBFF9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10/09/2020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5931E-41E1-4AE1-A575-D426C7DE71E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443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54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54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77C9-5846-4F4D-A608-1EC9CF7EBFF9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10/09/2020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5931E-41E1-4AE1-A575-D426C7DE71E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8330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786820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4950215"/>
            <a:ext cx="91440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876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753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63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50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38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26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138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014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F8020-3201-416E-B4A9-078C42C8DF9D}" type="datetimeFigureOut">
              <a:rPr lang="fr-FR" altLang="fr-FR"/>
              <a:pPr>
                <a:defRPr/>
              </a:pPr>
              <a:t>10/09/2020</a:t>
            </a:fld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2C3B1C-C00C-429F-8D7C-D88BDB4DE7F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673309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3C9D1-5075-4A22-934D-04F07BF764D5}" type="datetimeFigureOut">
              <a:rPr lang="fr-FR" altLang="fr-FR"/>
              <a:pPr>
                <a:defRPr/>
              </a:pPr>
              <a:t>10/09/2020</a:t>
            </a:fld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67207-2A82-41CB-8DE2-2D9DD495ACB8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182633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/>
          <a:lstStyle>
            <a:lvl1pPr algn="ctr">
              <a:defRPr sz="4267" b="1" cap="all"/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ctr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1pPr>
            <a:lvl2pPr marL="487686" indent="0">
              <a:buNone/>
              <a:defRPr sz="1956">
                <a:solidFill>
                  <a:schemeClr val="tx1">
                    <a:tint val="75000"/>
                  </a:schemeClr>
                </a:solidFill>
              </a:defRPr>
            </a:lvl2pPr>
            <a:lvl3pPr marL="975372" indent="0">
              <a:buNone/>
              <a:defRPr sz="1689">
                <a:solidFill>
                  <a:schemeClr val="tx1">
                    <a:tint val="75000"/>
                  </a:schemeClr>
                </a:solidFill>
              </a:defRPr>
            </a:lvl3pPr>
            <a:lvl4pPr marL="1463058" indent="0">
              <a:buNone/>
              <a:defRPr sz="1511">
                <a:solidFill>
                  <a:schemeClr val="tx1">
                    <a:tint val="75000"/>
                  </a:schemeClr>
                </a:solidFill>
              </a:defRPr>
            </a:lvl4pPr>
            <a:lvl5pPr marL="1950744" indent="0">
              <a:buNone/>
              <a:defRPr sz="1511">
                <a:solidFill>
                  <a:schemeClr val="tx1">
                    <a:tint val="75000"/>
                  </a:schemeClr>
                </a:solidFill>
              </a:defRPr>
            </a:lvl5pPr>
            <a:lvl6pPr marL="2438430" indent="0">
              <a:buNone/>
              <a:defRPr sz="1511">
                <a:solidFill>
                  <a:schemeClr val="tx1">
                    <a:tint val="75000"/>
                  </a:schemeClr>
                </a:solidFill>
              </a:defRPr>
            </a:lvl6pPr>
            <a:lvl7pPr marL="2926117" indent="0">
              <a:buNone/>
              <a:defRPr sz="1511">
                <a:solidFill>
                  <a:schemeClr val="tx1">
                    <a:tint val="75000"/>
                  </a:schemeClr>
                </a:solidFill>
              </a:defRPr>
            </a:lvl7pPr>
            <a:lvl8pPr marL="3413803" indent="0">
              <a:buNone/>
              <a:defRPr sz="1511">
                <a:solidFill>
                  <a:schemeClr val="tx1">
                    <a:tint val="75000"/>
                  </a:schemeClr>
                </a:solidFill>
              </a:defRPr>
            </a:lvl8pPr>
            <a:lvl9pPr marL="3901489" indent="0">
              <a:buNone/>
              <a:defRPr sz="151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89F88-DDC5-41B1-BF69-A475DAFB9C9C}" type="datetimeFigureOut">
              <a:rPr lang="fr-FR" altLang="fr-FR"/>
              <a:pPr>
                <a:defRPr/>
              </a:pPr>
              <a:t>10/09/2020</a:t>
            </a:fld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CCADB-6DE0-4773-8675-A4391FC7D08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8780254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704007"/>
            <a:ext cx="4038600" cy="3394075"/>
          </a:xfrm>
        </p:spPr>
        <p:txBody>
          <a:bodyPr/>
          <a:lstStyle>
            <a:lvl1pPr>
              <a:defRPr sz="3022"/>
            </a:lvl1pPr>
            <a:lvl2pPr>
              <a:defRPr sz="2578"/>
            </a:lvl2pPr>
            <a:lvl3pPr>
              <a:defRPr sz="2133"/>
            </a:lvl3pPr>
            <a:lvl4pPr>
              <a:defRPr sz="1956"/>
            </a:lvl4pPr>
            <a:lvl5pPr>
              <a:defRPr sz="1956"/>
            </a:lvl5pPr>
            <a:lvl6pPr>
              <a:defRPr sz="1956"/>
            </a:lvl6pPr>
            <a:lvl7pPr>
              <a:defRPr sz="1956"/>
            </a:lvl7pPr>
            <a:lvl8pPr>
              <a:defRPr sz="1956"/>
            </a:lvl8pPr>
            <a:lvl9pPr>
              <a:defRPr sz="1956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704007"/>
            <a:ext cx="4038600" cy="3394075"/>
          </a:xfrm>
        </p:spPr>
        <p:txBody>
          <a:bodyPr/>
          <a:lstStyle>
            <a:lvl1pPr>
              <a:defRPr sz="3022"/>
            </a:lvl1pPr>
            <a:lvl2pPr>
              <a:defRPr sz="2578"/>
            </a:lvl2pPr>
            <a:lvl3pPr>
              <a:defRPr sz="2133"/>
            </a:lvl3pPr>
            <a:lvl4pPr>
              <a:defRPr sz="1956"/>
            </a:lvl4pPr>
            <a:lvl5pPr>
              <a:defRPr sz="1956"/>
            </a:lvl5pPr>
            <a:lvl6pPr>
              <a:defRPr sz="1956"/>
            </a:lvl6pPr>
            <a:lvl7pPr>
              <a:defRPr sz="1956"/>
            </a:lvl7pPr>
            <a:lvl8pPr>
              <a:defRPr sz="1956"/>
            </a:lvl8pPr>
            <a:lvl9pPr>
              <a:defRPr sz="1956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AD206-38DE-4B04-B46B-7FBE5A7BC9FE}" type="datetimeFigureOut">
              <a:rPr lang="fr-FR" altLang="fr-FR"/>
              <a:pPr>
                <a:defRPr/>
              </a:pPr>
              <a:t>10/09/2020</a:t>
            </a:fld>
            <a:endParaRPr lang="fr-FR" alt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35145-3EBC-483D-9860-1005D1429B65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2642910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1352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975244"/>
            <a:ext cx="4040188" cy="639763"/>
          </a:xfrm>
        </p:spPr>
        <p:txBody>
          <a:bodyPr anchor="b"/>
          <a:lstStyle>
            <a:lvl1pPr marL="0" indent="0">
              <a:buNone/>
              <a:defRPr sz="2578" b="1"/>
            </a:lvl1pPr>
            <a:lvl2pPr marL="487686" indent="0">
              <a:buNone/>
              <a:defRPr sz="2133" b="1"/>
            </a:lvl2pPr>
            <a:lvl3pPr marL="975372" indent="0">
              <a:buNone/>
              <a:defRPr sz="1956" b="1"/>
            </a:lvl3pPr>
            <a:lvl4pPr marL="1463058" indent="0">
              <a:buNone/>
              <a:defRPr sz="1689" b="1"/>
            </a:lvl4pPr>
            <a:lvl5pPr marL="1950744" indent="0">
              <a:buNone/>
              <a:defRPr sz="1689" b="1"/>
            </a:lvl5pPr>
            <a:lvl6pPr marL="2438430" indent="0">
              <a:buNone/>
              <a:defRPr sz="1689" b="1"/>
            </a:lvl6pPr>
            <a:lvl7pPr marL="2926117" indent="0">
              <a:buNone/>
              <a:defRPr sz="1689" b="1"/>
            </a:lvl7pPr>
            <a:lvl8pPr marL="3413803" indent="0">
              <a:buNone/>
              <a:defRPr sz="1689" b="1"/>
            </a:lvl8pPr>
            <a:lvl9pPr marL="3901489" indent="0">
              <a:buNone/>
              <a:defRPr sz="1689" b="1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615003"/>
            <a:ext cx="4040188" cy="3951288"/>
          </a:xfrm>
        </p:spPr>
        <p:txBody>
          <a:bodyPr/>
          <a:lstStyle>
            <a:lvl1pPr>
              <a:defRPr sz="2578"/>
            </a:lvl1pPr>
            <a:lvl2pPr>
              <a:defRPr sz="2133"/>
            </a:lvl2pPr>
            <a:lvl3pPr>
              <a:defRPr sz="1956"/>
            </a:lvl3pPr>
            <a:lvl4pPr>
              <a:defRPr sz="1689"/>
            </a:lvl4pPr>
            <a:lvl5pPr>
              <a:defRPr sz="1689"/>
            </a:lvl5pPr>
            <a:lvl6pPr>
              <a:defRPr sz="1689"/>
            </a:lvl6pPr>
            <a:lvl7pPr>
              <a:defRPr sz="1689"/>
            </a:lvl7pPr>
            <a:lvl8pPr>
              <a:defRPr sz="1689"/>
            </a:lvl8pPr>
            <a:lvl9pPr>
              <a:defRPr sz="1689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8" y="1975244"/>
            <a:ext cx="4041775" cy="639763"/>
          </a:xfrm>
        </p:spPr>
        <p:txBody>
          <a:bodyPr anchor="b"/>
          <a:lstStyle>
            <a:lvl1pPr marL="0" indent="0">
              <a:buNone/>
              <a:defRPr sz="2578" b="1"/>
            </a:lvl1pPr>
            <a:lvl2pPr marL="487686" indent="0">
              <a:buNone/>
              <a:defRPr sz="2133" b="1"/>
            </a:lvl2pPr>
            <a:lvl3pPr marL="975372" indent="0">
              <a:buNone/>
              <a:defRPr sz="1956" b="1"/>
            </a:lvl3pPr>
            <a:lvl4pPr marL="1463058" indent="0">
              <a:buNone/>
              <a:defRPr sz="1689" b="1"/>
            </a:lvl4pPr>
            <a:lvl5pPr marL="1950744" indent="0">
              <a:buNone/>
              <a:defRPr sz="1689" b="1"/>
            </a:lvl5pPr>
            <a:lvl6pPr marL="2438430" indent="0">
              <a:buNone/>
              <a:defRPr sz="1689" b="1"/>
            </a:lvl6pPr>
            <a:lvl7pPr marL="2926117" indent="0">
              <a:buNone/>
              <a:defRPr sz="1689" b="1"/>
            </a:lvl7pPr>
            <a:lvl8pPr marL="3413803" indent="0">
              <a:buNone/>
              <a:defRPr sz="1689" b="1"/>
            </a:lvl8pPr>
            <a:lvl9pPr marL="3901489" indent="0">
              <a:buNone/>
              <a:defRPr sz="1689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8" y="2615003"/>
            <a:ext cx="4041775" cy="3951288"/>
          </a:xfrm>
        </p:spPr>
        <p:txBody>
          <a:bodyPr/>
          <a:lstStyle>
            <a:lvl1pPr>
              <a:defRPr sz="2578"/>
            </a:lvl1pPr>
            <a:lvl2pPr>
              <a:defRPr sz="2133"/>
            </a:lvl2pPr>
            <a:lvl3pPr>
              <a:defRPr sz="1956"/>
            </a:lvl3pPr>
            <a:lvl4pPr>
              <a:defRPr sz="1689"/>
            </a:lvl4pPr>
            <a:lvl5pPr>
              <a:defRPr sz="1689"/>
            </a:lvl5pPr>
            <a:lvl6pPr>
              <a:defRPr sz="1689"/>
            </a:lvl6pPr>
            <a:lvl7pPr>
              <a:defRPr sz="1689"/>
            </a:lvl7pPr>
            <a:lvl8pPr>
              <a:defRPr sz="1689"/>
            </a:lvl8pPr>
            <a:lvl9pPr>
              <a:defRPr sz="1689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1854F-951E-4FAB-B84B-3C2BA5047CAF}" type="datetimeFigureOut">
              <a:rPr lang="fr-FR" altLang="fr-FR"/>
              <a:pPr>
                <a:defRPr/>
              </a:pPr>
              <a:t>10/09/2020</a:t>
            </a:fld>
            <a:endParaRPr lang="fr-FR" alt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1E697-9B4B-4F21-97C0-3A9C2AC6E63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1893752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2877" y="175685"/>
            <a:ext cx="7591425" cy="670940"/>
          </a:xfrm>
        </p:spPr>
        <p:txBody>
          <a:bodyPr/>
          <a:lstStyle/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A2FA2-298D-4083-BBD2-1794C6D3D88B}" type="datetimeFigureOut">
              <a:rPr lang="fr-FR" altLang="fr-FR"/>
              <a:pPr>
                <a:defRPr/>
              </a:pPr>
              <a:t>10/09/2020</a:t>
            </a:fld>
            <a:endParaRPr lang="fr-FR" alt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2C9AD-1D0A-4345-9608-099F3330A7D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8813010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D2ADA-88B8-4003-9628-939467E7EA11}" type="datetimeFigureOut">
              <a:rPr lang="fr-FR" altLang="fr-FR"/>
              <a:pPr>
                <a:defRPr/>
              </a:pPr>
              <a:t>10/09/2020</a:t>
            </a:fld>
            <a:endParaRPr lang="fr-FR" alt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9917E-83F6-42A0-B5E8-A5558944F75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808008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77C9-5846-4F4D-A608-1EC9CF7EBFF9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10/09/2020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5931E-41E1-4AE1-A575-D426C7DE71E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055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1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77C9-5846-4F4D-A608-1EC9CF7EBFF9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10/09/2020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5931E-41E1-4AE1-A575-D426C7DE71E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984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77C9-5846-4F4D-A608-1EC9CF7EBFF9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10/09/2020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5931E-41E1-4AE1-A575-D426C7DE71E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094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77C9-5846-4F4D-A608-1EC9CF7EBFF9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10/09/2020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5931E-41E1-4AE1-A575-D426C7DE71E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136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77C9-5846-4F4D-A608-1EC9CF7EBFF9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10/09/2020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5931E-41E1-4AE1-A575-D426C7DE71E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93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77C9-5846-4F4D-A608-1EC9CF7EBFF9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10/09/2020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5931E-41E1-4AE1-A575-D426C7DE71E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394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6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77C9-5846-4F4D-A608-1EC9CF7EBFF9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10/09/2020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5931E-41E1-4AE1-A575-D426C7DE71E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079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F77C9-5846-4F4D-A608-1EC9CF7EBFF9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10/09/2020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5931E-41E1-4AE1-A575-D426C7DE71E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956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6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9F77C9-5846-4F4D-A608-1EC9CF7EBFF9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10/09/2020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6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6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85931E-41E1-4AE1-A575-D426C7DE71E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710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142523" y="176213"/>
            <a:ext cx="759177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9728" tIns="54864" rIns="109728" bIns="5486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ET MODIFIEZ LE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300567" y="1600201"/>
            <a:ext cx="8504766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9728" tIns="54864" rIns="109728" bIns="5486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6713"/>
          </a:xfrm>
          <a:prstGeom prst="rect">
            <a:avLst/>
          </a:prstGeom>
        </p:spPr>
        <p:txBody>
          <a:bodyPr vert="horz" wrap="square" lIns="109728" tIns="54864" rIns="109728" bIns="54864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44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C6BC86E7-943C-4492-B617-50DB58347FDA}" type="datetimeFigureOut">
              <a:rPr lang="fr-FR" altLang="fr-FR"/>
              <a:pPr>
                <a:defRPr/>
              </a:pPr>
              <a:t>10/09/2020</a:t>
            </a:fld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6713"/>
          </a:xfrm>
          <a:prstGeom prst="rect">
            <a:avLst/>
          </a:prstGeom>
        </p:spPr>
        <p:txBody>
          <a:bodyPr vert="horz" lIns="109728" tIns="54864" rIns="109728" bIns="54864" rtlCol="0" anchor="ctr"/>
          <a:lstStyle>
            <a:lvl1pPr algn="ctr" defTabSz="487686" eaLnBrk="1" fontAlgn="auto" hangingPunct="1">
              <a:spcBef>
                <a:spcPts val="0"/>
              </a:spcBef>
              <a:spcAft>
                <a:spcPts val="0"/>
              </a:spcAft>
              <a:defRPr sz="1244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6713"/>
          </a:xfrm>
          <a:prstGeom prst="rect">
            <a:avLst/>
          </a:prstGeom>
        </p:spPr>
        <p:txBody>
          <a:bodyPr vert="horz" wrap="square" lIns="109728" tIns="54864" rIns="109728" bIns="54864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44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E11EF32-C6FC-46EF-8F68-27A468F85D0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252932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</p:sldLayoutIdLst>
  <p:txStyles>
    <p:titleStyle>
      <a:lvl1pPr algn="l" defTabSz="486840" rtl="0" eaLnBrk="0" fontAlgn="base" hangingPunct="0">
        <a:spcBef>
          <a:spcPct val="0"/>
        </a:spcBef>
        <a:spcAft>
          <a:spcPct val="0"/>
        </a:spcAft>
        <a:defRPr sz="2578" b="1" kern="1200">
          <a:solidFill>
            <a:srgbClr val="7EB6CF"/>
          </a:solidFill>
          <a:latin typeface="Arial"/>
          <a:ea typeface="MS PGothic" pitchFamily="34" charset="-128"/>
          <a:cs typeface="Arial"/>
        </a:defRPr>
      </a:lvl1pPr>
      <a:lvl2pPr algn="l" defTabSz="486840" rtl="0" eaLnBrk="0" fontAlgn="base" hangingPunct="0">
        <a:spcBef>
          <a:spcPct val="0"/>
        </a:spcBef>
        <a:spcAft>
          <a:spcPct val="0"/>
        </a:spcAft>
        <a:defRPr sz="2578" b="1">
          <a:solidFill>
            <a:srgbClr val="7EB6CF"/>
          </a:solidFill>
          <a:latin typeface="Arial" charset="0"/>
          <a:ea typeface="MS PGothic" pitchFamily="34" charset="-128"/>
          <a:cs typeface="Arial" pitchFamily="34" charset="0"/>
        </a:defRPr>
      </a:lvl2pPr>
      <a:lvl3pPr algn="l" defTabSz="486840" rtl="0" eaLnBrk="0" fontAlgn="base" hangingPunct="0">
        <a:spcBef>
          <a:spcPct val="0"/>
        </a:spcBef>
        <a:spcAft>
          <a:spcPct val="0"/>
        </a:spcAft>
        <a:defRPr sz="2578" b="1">
          <a:solidFill>
            <a:srgbClr val="7EB6CF"/>
          </a:solidFill>
          <a:latin typeface="Arial" charset="0"/>
          <a:ea typeface="MS PGothic" pitchFamily="34" charset="-128"/>
          <a:cs typeface="Arial" pitchFamily="34" charset="0"/>
        </a:defRPr>
      </a:lvl3pPr>
      <a:lvl4pPr algn="l" defTabSz="486840" rtl="0" eaLnBrk="0" fontAlgn="base" hangingPunct="0">
        <a:spcBef>
          <a:spcPct val="0"/>
        </a:spcBef>
        <a:spcAft>
          <a:spcPct val="0"/>
        </a:spcAft>
        <a:defRPr sz="2578" b="1">
          <a:solidFill>
            <a:srgbClr val="7EB6CF"/>
          </a:solidFill>
          <a:latin typeface="Arial" charset="0"/>
          <a:ea typeface="MS PGothic" pitchFamily="34" charset="-128"/>
          <a:cs typeface="Arial" pitchFamily="34" charset="0"/>
        </a:defRPr>
      </a:lvl4pPr>
      <a:lvl5pPr algn="l" defTabSz="486840" rtl="0" eaLnBrk="0" fontAlgn="base" hangingPunct="0">
        <a:spcBef>
          <a:spcPct val="0"/>
        </a:spcBef>
        <a:spcAft>
          <a:spcPct val="0"/>
        </a:spcAft>
        <a:defRPr sz="2578" b="1">
          <a:solidFill>
            <a:srgbClr val="7EB6CF"/>
          </a:solidFill>
          <a:latin typeface="Arial" charset="0"/>
          <a:ea typeface="MS PGothic" pitchFamily="34" charset="-128"/>
          <a:cs typeface="Arial" pitchFamily="34" charset="0"/>
        </a:defRPr>
      </a:lvl5pPr>
      <a:lvl6pPr marL="487686" algn="l" defTabSz="487686" rtl="0" fontAlgn="base">
        <a:spcBef>
          <a:spcPct val="0"/>
        </a:spcBef>
        <a:spcAft>
          <a:spcPct val="0"/>
        </a:spcAft>
        <a:defRPr sz="3644" b="1">
          <a:solidFill>
            <a:srgbClr val="7EB6CF"/>
          </a:solidFill>
          <a:latin typeface="Arial" charset="0"/>
          <a:ea typeface="ＭＳ Ｐゴシック" charset="0"/>
        </a:defRPr>
      </a:lvl6pPr>
      <a:lvl7pPr marL="975372" algn="l" defTabSz="487686" rtl="0" fontAlgn="base">
        <a:spcBef>
          <a:spcPct val="0"/>
        </a:spcBef>
        <a:spcAft>
          <a:spcPct val="0"/>
        </a:spcAft>
        <a:defRPr sz="3644" b="1">
          <a:solidFill>
            <a:srgbClr val="7EB6CF"/>
          </a:solidFill>
          <a:latin typeface="Arial" charset="0"/>
          <a:ea typeface="ＭＳ Ｐゴシック" charset="0"/>
        </a:defRPr>
      </a:lvl7pPr>
      <a:lvl8pPr marL="1463058" algn="l" defTabSz="487686" rtl="0" fontAlgn="base">
        <a:spcBef>
          <a:spcPct val="0"/>
        </a:spcBef>
        <a:spcAft>
          <a:spcPct val="0"/>
        </a:spcAft>
        <a:defRPr sz="3644" b="1">
          <a:solidFill>
            <a:srgbClr val="7EB6CF"/>
          </a:solidFill>
          <a:latin typeface="Arial" charset="0"/>
          <a:ea typeface="ＭＳ Ｐゴシック" charset="0"/>
        </a:defRPr>
      </a:lvl8pPr>
      <a:lvl9pPr marL="1950744" algn="l" defTabSz="487686" rtl="0" fontAlgn="base">
        <a:spcBef>
          <a:spcPct val="0"/>
        </a:spcBef>
        <a:spcAft>
          <a:spcPct val="0"/>
        </a:spcAft>
        <a:defRPr sz="3644" b="1">
          <a:solidFill>
            <a:srgbClr val="7EB6CF"/>
          </a:solidFill>
          <a:latin typeface="Arial" charset="0"/>
          <a:ea typeface="ＭＳ Ｐゴシック" charset="0"/>
        </a:defRPr>
      </a:lvl9pPr>
    </p:titleStyle>
    <p:bodyStyle>
      <a:lvl1pPr marL="190503" indent="-266704" algn="l" defTabSz="486840" rtl="0" eaLnBrk="0" fontAlgn="base" hangingPunct="0">
        <a:spcBef>
          <a:spcPct val="20000"/>
        </a:spcBef>
        <a:spcAft>
          <a:spcPct val="0"/>
        </a:spcAft>
        <a:buClr>
          <a:srgbClr val="7EB6CF"/>
        </a:buClr>
        <a:buFont typeface="Arial" panose="020B0604020202020204" pitchFamily="34" charset="0"/>
        <a:buChar char="•"/>
        <a:defRPr sz="2578" kern="1200">
          <a:solidFill>
            <a:srgbClr val="707173"/>
          </a:solidFill>
          <a:latin typeface="Arial"/>
          <a:ea typeface="MS PGothic" pitchFamily="34" charset="-128"/>
          <a:cs typeface="Arial"/>
        </a:defRPr>
      </a:lvl1pPr>
      <a:lvl2pPr marL="190503" indent="190503" algn="l" defTabSz="486840" rtl="0" eaLnBrk="0" fontAlgn="base" hangingPunct="0">
        <a:spcBef>
          <a:spcPts val="323"/>
        </a:spcBef>
        <a:spcAft>
          <a:spcPct val="0"/>
        </a:spcAft>
        <a:buClr>
          <a:srgbClr val="7EB6CF"/>
        </a:buClr>
        <a:buFont typeface="Arial" panose="020B0604020202020204" pitchFamily="34" charset="0"/>
        <a:buChar char="•"/>
        <a:defRPr sz="2133" kern="1200">
          <a:solidFill>
            <a:srgbClr val="707173"/>
          </a:solidFill>
          <a:latin typeface="Arial"/>
          <a:ea typeface="MS PGothic" pitchFamily="34" charset="-128"/>
          <a:cs typeface="Arial"/>
        </a:defRPr>
      </a:lvl2pPr>
      <a:lvl3pPr marL="382416" indent="190503" algn="l" defTabSz="486840" rtl="0" eaLnBrk="0" fontAlgn="base" hangingPunct="0">
        <a:spcBef>
          <a:spcPts val="323"/>
        </a:spcBef>
        <a:spcAft>
          <a:spcPct val="0"/>
        </a:spcAft>
        <a:buClr>
          <a:srgbClr val="7EB6CF"/>
        </a:buClr>
        <a:buFont typeface="Arial" panose="020B0604020202020204" pitchFamily="34" charset="0"/>
        <a:buChar char="•"/>
        <a:defRPr sz="2133" kern="1200">
          <a:solidFill>
            <a:srgbClr val="707173"/>
          </a:solidFill>
          <a:latin typeface="Arial"/>
          <a:ea typeface="MS PGothic" pitchFamily="34" charset="-128"/>
          <a:cs typeface="Arial"/>
        </a:defRPr>
      </a:lvl3pPr>
      <a:lvl4pPr marL="575741" indent="190503" algn="l" defTabSz="486840" rtl="0" eaLnBrk="0" fontAlgn="base" hangingPunct="0">
        <a:spcBef>
          <a:spcPts val="323"/>
        </a:spcBef>
        <a:spcAft>
          <a:spcPct val="0"/>
        </a:spcAft>
        <a:buClr>
          <a:srgbClr val="7EB6CF"/>
        </a:buClr>
        <a:buFont typeface="Arial" panose="020B0604020202020204" pitchFamily="34" charset="0"/>
        <a:buChar char="•"/>
        <a:defRPr sz="1689" kern="1200">
          <a:solidFill>
            <a:srgbClr val="707173"/>
          </a:solidFill>
          <a:latin typeface="Arial"/>
          <a:ea typeface="MS PGothic" pitchFamily="34" charset="-128"/>
          <a:cs typeface="Arial"/>
        </a:defRPr>
      </a:lvl4pPr>
      <a:lvl5pPr marL="766243" indent="190503" algn="l" defTabSz="486840" rtl="0" eaLnBrk="0" fontAlgn="base" hangingPunct="0">
        <a:spcBef>
          <a:spcPts val="323"/>
        </a:spcBef>
        <a:spcAft>
          <a:spcPct val="0"/>
        </a:spcAft>
        <a:buClr>
          <a:srgbClr val="7EB6CF"/>
        </a:buClr>
        <a:buFont typeface="Arial" panose="020B0604020202020204" pitchFamily="34" charset="0"/>
        <a:buChar char="•"/>
        <a:defRPr sz="1689" kern="1200">
          <a:solidFill>
            <a:srgbClr val="707173"/>
          </a:solidFill>
          <a:latin typeface="Arial"/>
          <a:ea typeface="MS PGothic" pitchFamily="34" charset="-128"/>
          <a:cs typeface="Arial"/>
        </a:defRPr>
      </a:lvl5pPr>
      <a:lvl6pPr marL="2682274" indent="-243843" algn="l" defTabSz="487686" rtl="0" eaLnBrk="1" latinLnBrk="0" hangingPunct="1">
        <a:spcBef>
          <a:spcPct val="20000"/>
        </a:spcBef>
        <a:buFont typeface="Arial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6pPr>
      <a:lvl7pPr marL="3169960" indent="-243843" algn="l" defTabSz="487686" rtl="0" eaLnBrk="1" latinLnBrk="0" hangingPunct="1">
        <a:spcBef>
          <a:spcPct val="20000"/>
        </a:spcBef>
        <a:buFont typeface="Arial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7pPr>
      <a:lvl8pPr marL="3657646" indent="-243843" algn="l" defTabSz="487686" rtl="0" eaLnBrk="1" latinLnBrk="0" hangingPunct="1">
        <a:spcBef>
          <a:spcPct val="20000"/>
        </a:spcBef>
        <a:buFont typeface="Arial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4145332" indent="-243843" algn="l" defTabSz="487686" rtl="0" eaLnBrk="1" latinLnBrk="0" hangingPunct="1">
        <a:spcBef>
          <a:spcPct val="20000"/>
        </a:spcBef>
        <a:buFont typeface="Arial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87686" rtl="0" eaLnBrk="1" latinLnBrk="0" hangingPunct="1">
        <a:defRPr sz="1956" kern="1200">
          <a:solidFill>
            <a:schemeClr val="tx1"/>
          </a:solidFill>
          <a:latin typeface="+mn-lt"/>
          <a:ea typeface="+mn-ea"/>
          <a:cs typeface="+mn-cs"/>
        </a:defRPr>
      </a:lvl1pPr>
      <a:lvl2pPr marL="487686" algn="l" defTabSz="487686" rtl="0" eaLnBrk="1" latinLnBrk="0" hangingPunct="1">
        <a:defRPr sz="1956" kern="1200">
          <a:solidFill>
            <a:schemeClr val="tx1"/>
          </a:solidFill>
          <a:latin typeface="+mn-lt"/>
          <a:ea typeface="+mn-ea"/>
          <a:cs typeface="+mn-cs"/>
        </a:defRPr>
      </a:lvl2pPr>
      <a:lvl3pPr marL="975372" algn="l" defTabSz="487686" rtl="0" eaLnBrk="1" latinLnBrk="0" hangingPunct="1">
        <a:defRPr sz="1956" kern="1200">
          <a:solidFill>
            <a:schemeClr val="tx1"/>
          </a:solidFill>
          <a:latin typeface="+mn-lt"/>
          <a:ea typeface="+mn-ea"/>
          <a:cs typeface="+mn-cs"/>
        </a:defRPr>
      </a:lvl3pPr>
      <a:lvl4pPr marL="1463058" algn="l" defTabSz="487686" rtl="0" eaLnBrk="1" latinLnBrk="0" hangingPunct="1">
        <a:defRPr sz="1956" kern="1200">
          <a:solidFill>
            <a:schemeClr val="tx1"/>
          </a:solidFill>
          <a:latin typeface="+mn-lt"/>
          <a:ea typeface="+mn-ea"/>
          <a:cs typeface="+mn-cs"/>
        </a:defRPr>
      </a:lvl4pPr>
      <a:lvl5pPr marL="1950744" algn="l" defTabSz="487686" rtl="0" eaLnBrk="1" latinLnBrk="0" hangingPunct="1">
        <a:defRPr sz="1956" kern="1200">
          <a:solidFill>
            <a:schemeClr val="tx1"/>
          </a:solidFill>
          <a:latin typeface="+mn-lt"/>
          <a:ea typeface="+mn-ea"/>
          <a:cs typeface="+mn-cs"/>
        </a:defRPr>
      </a:lvl5pPr>
      <a:lvl6pPr marL="2438430" algn="l" defTabSz="487686" rtl="0" eaLnBrk="1" latinLnBrk="0" hangingPunct="1">
        <a:defRPr sz="1956" kern="1200">
          <a:solidFill>
            <a:schemeClr val="tx1"/>
          </a:solidFill>
          <a:latin typeface="+mn-lt"/>
          <a:ea typeface="+mn-ea"/>
          <a:cs typeface="+mn-cs"/>
        </a:defRPr>
      </a:lvl6pPr>
      <a:lvl7pPr marL="2926117" algn="l" defTabSz="487686" rtl="0" eaLnBrk="1" latinLnBrk="0" hangingPunct="1">
        <a:defRPr sz="1956" kern="1200">
          <a:solidFill>
            <a:schemeClr val="tx1"/>
          </a:solidFill>
          <a:latin typeface="+mn-lt"/>
          <a:ea typeface="+mn-ea"/>
          <a:cs typeface="+mn-cs"/>
        </a:defRPr>
      </a:lvl7pPr>
      <a:lvl8pPr marL="3413803" algn="l" defTabSz="487686" rtl="0" eaLnBrk="1" latinLnBrk="0" hangingPunct="1">
        <a:defRPr sz="1956" kern="1200">
          <a:solidFill>
            <a:schemeClr val="tx1"/>
          </a:solidFill>
          <a:latin typeface="+mn-lt"/>
          <a:ea typeface="+mn-ea"/>
          <a:cs typeface="+mn-cs"/>
        </a:defRPr>
      </a:lvl8pPr>
      <a:lvl9pPr marL="3901489" algn="l" defTabSz="487686" rtl="0" eaLnBrk="1" latinLnBrk="0" hangingPunct="1">
        <a:defRPr sz="195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9041425"/>
              </p:ext>
            </p:extLst>
          </p:nvPr>
        </p:nvGraphicFramePr>
        <p:xfrm>
          <a:off x="257173" y="173747"/>
          <a:ext cx="8647641" cy="6161960"/>
        </p:xfrm>
        <a:graphic>
          <a:graphicData uri="http://schemas.openxmlformats.org/drawingml/2006/table">
            <a:tbl>
              <a:tblPr/>
              <a:tblGrid>
                <a:gridCol w="320283">
                  <a:extLst>
                    <a:ext uri="{9D8B030D-6E8A-4147-A177-3AD203B41FA5}">
                      <a16:colId xmlns:a16="http://schemas.microsoft.com/office/drawing/2014/main" val="4130984506"/>
                    </a:ext>
                  </a:extLst>
                </a:gridCol>
                <a:gridCol w="320283">
                  <a:extLst>
                    <a:ext uri="{9D8B030D-6E8A-4147-A177-3AD203B41FA5}">
                      <a16:colId xmlns:a16="http://schemas.microsoft.com/office/drawing/2014/main" val="311205062"/>
                    </a:ext>
                  </a:extLst>
                </a:gridCol>
                <a:gridCol w="320283">
                  <a:extLst>
                    <a:ext uri="{9D8B030D-6E8A-4147-A177-3AD203B41FA5}">
                      <a16:colId xmlns:a16="http://schemas.microsoft.com/office/drawing/2014/main" val="2459833353"/>
                    </a:ext>
                  </a:extLst>
                </a:gridCol>
                <a:gridCol w="320283">
                  <a:extLst>
                    <a:ext uri="{9D8B030D-6E8A-4147-A177-3AD203B41FA5}">
                      <a16:colId xmlns:a16="http://schemas.microsoft.com/office/drawing/2014/main" val="2642572331"/>
                    </a:ext>
                  </a:extLst>
                </a:gridCol>
                <a:gridCol w="320283">
                  <a:extLst>
                    <a:ext uri="{9D8B030D-6E8A-4147-A177-3AD203B41FA5}">
                      <a16:colId xmlns:a16="http://schemas.microsoft.com/office/drawing/2014/main" val="2061196194"/>
                    </a:ext>
                  </a:extLst>
                </a:gridCol>
                <a:gridCol w="320283">
                  <a:extLst>
                    <a:ext uri="{9D8B030D-6E8A-4147-A177-3AD203B41FA5}">
                      <a16:colId xmlns:a16="http://schemas.microsoft.com/office/drawing/2014/main" val="3974335542"/>
                    </a:ext>
                  </a:extLst>
                </a:gridCol>
                <a:gridCol w="320283">
                  <a:extLst>
                    <a:ext uri="{9D8B030D-6E8A-4147-A177-3AD203B41FA5}">
                      <a16:colId xmlns:a16="http://schemas.microsoft.com/office/drawing/2014/main" val="2098972776"/>
                    </a:ext>
                  </a:extLst>
                </a:gridCol>
                <a:gridCol w="320283">
                  <a:extLst>
                    <a:ext uri="{9D8B030D-6E8A-4147-A177-3AD203B41FA5}">
                      <a16:colId xmlns:a16="http://schemas.microsoft.com/office/drawing/2014/main" val="995779190"/>
                    </a:ext>
                  </a:extLst>
                </a:gridCol>
                <a:gridCol w="320283">
                  <a:extLst>
                    <a:ext uri="{9D8B030D-6E8A-4147-A177-3AD203B41FA5}">
                      <a16:colId xmlns:a16="http://schemas.microsoft.com/office/drawing/2014/main" val="2795362187"/>
                    </a:ext>
                  </a:extLst>
                </a:gridCol>
                <a:gridCol w="320283">
                  <a:extLst>
                    <a:ext uri="{9D8B030D-6E8A-4147-A177-3AD203B41FA5}">
                      <a16:colId xmlns:a16="http://schemas.microsoft.com/office/drawing/2014/main" val="983925997"/>
                    </a:ext>
                  </a:extLst>
                </a:gridCol>
                <a:gridCol w="320283">
                  <a:extLst>
                    <a:ext uri="{9D8B030D-6E8A-4147-A177-3AD203B41FA5}">
                      <a16:colId xmlns:a16="http://schemas.microsoft.com/office/drawing/2014/main" val="3871206651"/>
                    </a:ext>
                  </a:extLst>
                </a:gridCol>
                <a:gridCol w="320283">
                  <a:extLst>
                    <a:ext uri="{9D8B030D-6E8A-4147-A177-3AD203B41FA5}">
                      <a16:colId xmlns:a16="http://schemas.microsoft.com/office/drawing/2014/main" val="1941135324"/>
                    </a:ext>
                  </a:extLst>
                </a:gridCol>
                <a:gridCol w="320283">
                  <a:extLst>
                    <a:ext uri="{9D8B030D-6E8A-4147-A177-3AD203B41FA5}">
                      <a16:colId xmlns:a16="http://schemas.microsoft.com/office/drawing/2014/main" val="3055424228"/>
                    </a:ext>
                  </a:extLst>
                </a:gridCol>
                <a:gridCol w="320283">
                  <a:extLst>
                    <a:ext uri="{9D8B030D-6E8A-4147-A177-3AD203B41FA5}">
                      <a16:colId xmlns:a16="http://schemas.microsoft.com/office/drawing/2014/main" val="2236711289"/>
                    </a:ext>
                  </a:extLst>
                </a:gridCol>
                <a:gridCol w="320283">
                  <a:extLst>
                    <a:ext uri="{9D8B030D-6E8A-4147-A177-3AD203B41FA5}">
                      <a16:colId xmlns:a16="http://schemas.microsoft.com/office/drawing/2014/main" val="1731836842"/>
                    </a:ext>
                  </a:extLst>
                </a:gridCol>
                <a:gridCol w="320283">
                  <a:extLst>
                    <a:ext uri="{9D8B030D-6E8A-4147-A177-3AD203B41FA5}">
                      <a16:colId xmlns:a16="http://schemas.microsoft.com/office/drawing/2014/main" val="958864555"/>
                    </a:ext>
                  </a:extLst>
                </a:gridCol>
                <a:gridCol w="320283">
                  <a:extLst>
                    <a:ext uri="{9D8B030D-6E8A-4147-A177-3AD203B41FA5}">
                      <a16:colId xmlns:a16="http://schemas.microsoft.com/office/drawing/2014/main" val="1638442903"/>
                    </a:ext>
                  </a:extLst>
                </a:gridCol>
                <a:gridCol w="320283">
                  <a:extLst>
                    <a:ext uri="{9D8B030D-6E8A-4147-A177-3AD203B41FA5}">
                      <a16:colId xmlns:a16="http://schemas.microsoft.com/office/drawing/2014/main" val="4037717668"/>
                    </a:ext>
                  </a:extLst>
                </a:gridCol>
                <a:gridCol w="320283">
                  <a:extLst>
                    <a:ext uri="{9D8B030D-6E8A-4147-A177-3AD203B41FA5}">
                      <a16:colId xmlns:a16="http://schemas.microsoft.com/office/drawing/2014/main" val="357625721"/>
                    </a:ext>
                  </a:extLst>
                </a:gridCol>
                <a:gridCol w="320283">
                  <a:extLst>
                    <a:ext uri="{9D8B030D-6E8A-4147-A177-3AD203B41FA5}">
                      <a16:colId xmlns:a16="http://schemas.microsoft.com/office/drawing/2014/main" val="2855909725"/>
                    </a:ext>
                  </a:extLst>
                </a:gridCol>
                <a:gridCol w="320283">
                  <a:extLst>
                    <a:ext uri="{9D8B030D-6E8A-4147-A177-3AD203B41FA5}">
                      <a16:colId xmlns:a16="http://schemas.microsoft.com/office/drawing/2014/main" val="2033624211"/>
                    </a:ext>
                  </a:extLst>
                </a:gridCol>
                <a:gridCol w="320283">
                  <a:extLst>
                    <a:ext uri="{9D8B030D-6E8A-4147-A177-3AD203B41FA5}">
                      <a16:colId xmlns:a16="http://schemas.microsoft.com/office/drawing/2014/main" val="495198877"/>
                    </a:ext>
                  </a:extLst>
                </a:gridCol>
                <a:gridCol w="320283">
                  <a:extLst>
                    <a:ext uri="{9D8B030D-6E8A-4147-A177-3AD203B41FA5}">
                      <a16:colId xmlns:a16="http://schemas.microsoft.com/office/drawing/2014/main" val="4056357124"/>
                    </a:ext>
                  </a:extLst>
                </a:gridCol>
                <a:gridCol w="320283">
                  <a:extLst>
                    <a:ext uri="{9D8B030D-6E8A-4147-A177-3AD203B41FA5}">
                      <a16:colId xmlns:a16="http://schemas.microsoft.com/office/drawing/2014/main" val="3824916373"/>
                    </a:ext>
                  </a:extLst>
                </a:gridCol>
                <a:gridCol w="320283">
                  <a:extLst>
                    <a:ext uri="{9D8B030D-6E8A-4147-A177-3AD203B41FA5}">
                      <a16:colId xmlns:a16="http://schemas.microsoft.com/office/drawing/2014/main" val="2841233872"/>
                    </a:ext>
                  </a:extLst>
                </a:gridCol>
                <a:gridCol w="320283">
                  <a:extLst>
                    <a:ext uri="{9D8B030D-6E8A-4147-A177-3AD203B41FA5}">
                      <a16:colId xmlns:a16="http://schemas.microsoft.com/office/drawing/2014/main" val="804721531"/>
                    </a:ext>
                  </a:extLst>
                </a:gridCol>
                <a:gridCol w="320283">
                  <a:extLst>
                    <a:ext uri="{9D8B030D-6E8A-4147-A177-3AD203B41FA5}">
                      <a16:colId xmlns:a16="http://schemas.microsoft.com/office/drawing/2014/main" val="653053745"/>
                    </a:ext>
                  </a:extLst>
                </a:gridCol>
              </a:tblGrid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DSS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rat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T-7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T-1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T3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T13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T17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T27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T31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T40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T63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T68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T68/75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DSS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rat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T-7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T-1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T3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T13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T17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T27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T31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T40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T63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T68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6532960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nd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1A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nd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3742788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0.25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1A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0.25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8605627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1A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230179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0.25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1A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0.25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0006369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1A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2275146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nd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nd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1A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nd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nd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9672092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0.25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nd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1A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0.25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nd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9861930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nd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1A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nd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3853186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nd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1A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nd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0817531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nd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1A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nd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7968863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nd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1A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nd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95515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nd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1A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nd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0853721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nd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1A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nd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2206143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nd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1A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nd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1926570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1A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3118025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0.25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1A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0.25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9084837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1A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3323335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1A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9368917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1A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457455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1A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612567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1A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4198985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1A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4843735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1A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1794830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1A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5642401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1A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8335777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0.25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1A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0.25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5729286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0.25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1A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0.25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1096795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0.25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1A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0.25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1122344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1A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9065228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1A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2560282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nd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1B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nd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8710480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1B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2109367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nd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1B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nd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9134505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1B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4153371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1B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873161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1B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1986220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1B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3046992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1B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1187799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1B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2182433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nd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2A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nd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740912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2A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6103269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2A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1190026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2A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0555171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nd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2A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nd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1547618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nd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2A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nd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3771106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0.25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2A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0.25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8410897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0.25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2A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0.25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9996754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0.25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2A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0.25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372766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nd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2B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nd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0196747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2B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4115715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2B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7751492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2B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9915050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2B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795805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nd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2B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nd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4647944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2B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0565805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2B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8797127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2B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9390613"/>
                  </a:ext>
                </a:extLst>
              </a:tr>
              <a:tr h="104440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2B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</a:t>
                      </a: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0" i="0" u="none" strike="noStrike" dirty="0" smtClean="0">
                          <a:solidFill>
                            <a:srgbClr val="9C0006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fr-FR" sz="600" b="0" i="0" u="none" strike="noStrike" dirty="0">
                        <a:solidFill>
                          <a:srgbClr val="9C000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22" marR="5222" marT="522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8940362"/>
                  </a:ext>
                </a:extLst>
              </a:tr>
            </a:tbl>
          </a:graphicData>
        </a:graphic>
      </p:graphicFrame>
      <p:sp>
        <p:nvSpPr>
          <p:cNvPr id="2" name="ZoneTexte 1"/>
          <p:cNvSpPr txBox="1"/>
          <p:nvPr/>
        </p:nvSpPr>
        <p:spPr>
          <a:xfrm>
            <a:off x="7311294" y="6386392"/>
            <a:ext cx="157447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Additional</a:t>
            </a:r>
            <a:r>
              <a:rPr kumimoji="0" lang="fr-FR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Fig. 7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12" name="Groupe 11"/>
          <p:cNvGrpSpPr/>
          <p:nvPr/>
        </p:nvGrpSpPr>
        <p:grpSpPr>
          <a:xfrm>
            <a:off x="2776910" y="496625"/>
            <a:ext cx="3683141" cy="6151377"/>
            <a:chOff x="2776910" y="496625"/>
            <a:chExt cx="3683141" cy="6151377"/>
          </a:xfrm>
        </p:grpSpPr>
        <p:cxnSp>
          <p:nvCxnSpPr>
            <p:cNvPr id="5" name="Connecteur droit 4"/>
            <p:cNvCxnSpPr/>
            <p:nvPr/>
          </p:nvCxnSpPr>
          <p:spPr>
            <a:xfrm flipH="1">
              <a:off x="4677938" y="496625"/>
              <a:ext cx="2" cy="54565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ZoneTexte 9"/>
            <p:cNvSpPr txBox="1"/>
            <p:nvPr/>
          </p:nvSpPr>
          <p:spPr>
            <a:xfrm>
              <a:off x="2776910" y="6432558"/>
              <a:ext cx="163538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PCoA1-based </a:t>
              </a:r>
              <a:r>
                <a:rPr lang="fr-FR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microbiota</a:t>
              </a:r>
              <a:r>
                <a:rPr lang="fr-FR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states</a:t>
              </a:r>
              <a:endParaRPr lang="fr-FR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4962525" y="6432558"/>
              <a:ext cx="149752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Enterotyping-based</a:t>
              </a:r>
              <a:r>
                <a:rPr 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clusters</a:t>
              </a:r>
              <a:endParaRPr lang="fr-FR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8011614"/>
      </p:ext>
    </p:extLst>
  </p:cSld>
  <p:clrMapOvr>
    <a:masterClrMapping/>
  </p:clrMapOvr>
</p:sld>
</file>

<file path=ppt/theme/theme1.xml><?xml version="1.0" encoding="utf-8"?>
<a:theme xmlns:a="http://schemas.openxmlformats.org/drawingml/2006/main" name="8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18320</TotalTime>
  <Words>1485</Words>
  <Application>Microsoft Office PowerPoint</Application>
  <PresentationFormat>Affichage à l'écran (4:3)</PresentationFormat>
  <Paragraphs>1479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ＭＳ Ｐゴシック</vt:lpstr>
      <vt:lpstr>ＭＳ Ｐゴシック</vt:lpstr>
      <vt:lpstr>Arial</vt:lpstr>
      <vt:lpstr>Calibri</vt:lpstr>
      <vt:lpstr>8_Thème Office</vt:lpstr>
      <vt:lpstr>1_Thème Office</vt:lpstr>
      <vt:lpstr>Présentation PowerPoint</vt:lpstr>
    </vt:vector>
  </TitlesOfParts>
  <Company>inra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Maarten van de Guchte</dc:creator>
  <cp:lastModifiedBy>Maarten Van-De-Guchte</cp:lastModifiedBy>
  <cp:revision>704</cp:revision>
  <cp:lastPrinted>2020-02-06T10:02:08Z</cp:lastPrinted>
  <dcterms:created xsi:type="dcterms:W3CDTF">2018-07-18T09:48:41Z</dcterms:created>
  <dcterms:modified xsi:type="dcterms:W3CDTF">2020-09-10T08:44:53Z</dcterms:modified>
</cp:coreProperties>
</file>