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</p:sldMasterIdLst>
  <p:notesMasterIdLst>
    <p:notesMasterId r:id="rId4"/>
  </p:notesMasterIdLst>
  <p:sldIdLst>
    <p:sldId id="393" r:id="rId3"/>
  </p:sldIdLst>
  <p:sldSz cx="9144000" cy="6858000" type="screen4x3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5534" userDrawn="1">
          <p15:clr>
            <a:srgbClr val="A4A3A4"/>
          </p15:clr>
        </p15:guide>
        <p15:guide id="3" orient="horz" pos="3566" userDrawn="1">
          <p15:clr>
            <a:srgbClr val="A4A3A4"/>
          </p15:clr>
        </p15:guide>
        <p15:guide id="4" orient="horz" pos="1525" userDrawn="1">
          <p15:clr>
            <a:srgbClr val="A4A3A4"/>
          </p15:clr>
        </p15:guide>
        <p15:guide id="5" pos="2404" userDrawn="1">
          <p15:clr>
            <a:srgbClr val="A4A3A4"/>
          </p15:clr>
        </p15:guide>
        <p15:guide id="6" orient="horz" pos="2364" userDrawn="1">
          <p15:clr>
            <a:srgbClr val="A4A3A4"/>
          </p15:clr>
        </p15:guide>
        <p15:guide id="7" pos="5307" userDrawn="1">
          <p15:clr>
            <a:srgbClr val="A4A3A4"/>
          </p15:clr>
        </p15:guide>
        <p15:guide id="8" pos="1292" userDrawn="1">
          <p15:clr>
            <a:srgbClr val="A4A3A4"/>
          </p15:clr>
        </p15:guide>
        <p15:guide id="9" pos="2812" userDrawn="1">
          <p15:clr>
            <a:srgbClr val="A4A3A4"/>
          </p15:clr>
        </p15:guide>
        <p15:guide id="10" pos="333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arten van de Guchte" initials="MvdG" lastIdx="4" clrIdx="0">
    <p:extLst>
      <p:ext uri="{19B8F6BF-5375-455C-9EA6-DF929625EA0E}">
        <p15:presenceInfo xmlns:p15="http://schemas.microsoft.com/office/powerpoint/2012/main" userId="Maarten van de Gucht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  <a:srgbClr val="0000FF"/>
    <a:srgbClr val="FF7C80"/>
    <a:srgbClr val="00B050"/>
    <a:srgbClr val="FFFFFF"/>
    <a:srgbClr val="FF9B00"/>
    <a:srgbClr val="A6A6A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764" y="114"/>
      </p:cViewPr>
      <p:guideLst>
        <p:guide orient="horz" pos="323"/>
        <p:guide pos="5534"/>
        <p:guide orient="horz" pos="3566"/>
        <p:guide orient="horz" pos="1525"/>
        <p:guide pos="2404"/>
        <p:guide orient="horz" pos="2364"/>
        <p:guide pos="5307"/>
        <p:guide pos="1292"/>
        <p:guide pos="2812"/>
        <p:guide pos="33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821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3" y="0"/>
            <a:ext cx="2946347" cy="49821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50F2E697-80E6-43A4-94DA-33790D5D0D80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56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6347" cy="498214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3" y="9431600"/>
            <a:ext cx="2946347" cy="498214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71CF340F-E5BB-49A5-A91A-0051F3291D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867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712D76-48F7-4B12-9591-D25D38288DE9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5865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8425-0099-46C6-9530-24BC6ABCF70D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D28F-51E4-4B38-89A0-750BED2054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4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8425-0099-46C6-9530-24BC6ABCF70D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D28F-51E4-4B38-89A0-750BED2054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499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8425-0099-46C6-9530-24BC6ABCF70D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D28F-51E4-4B38-89A0-750BED2054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749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786820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950215"/>
            <a:ext cx="91440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7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53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3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0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6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3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1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F8020-3201-416E-B4A9-078C42C8DF9D}" type="datetimeFigureOut">
              <a:rPr lang="fr-FR" altLang="fr-FR"/>
              <a:pPr>
                <a:defRPr/>
              </a:pPr>
              <a:t>25/06/2020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C3B1C-C00C-429F-8D7C-D88BDB4DE7F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67330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3C9D1-5075-4A22-934D-04F07BF764D5}" type="datetimeFigureOut">
              <a:rPr lang="fr-FR" altLang="fr-FR"/>
              <a:pPr>
                <a:defRPr/>
              </a:pPr>
              <a:t>25/06/2020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67207-2A82-41CB-8DE2-2D9DD495ACB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82633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/>
          <a:lstStyle>
            <a:lvl1pPr algn="ctr">
              <a:defRPr sz="4267" b="1" cap="all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1pPr>
            <a:lvl2pPr marL="487686" indent="0">
              <a:buNone/>
              <a:defRPr sz="1956">
                <a:solidFill>
                  <a:schemeClr val="tx1">
                    <a:tint val="75000"/>
                  </a:schemeClr>
                </a:solidFill>
              </a:defRPr>
            </a:lvl2pPr>
            <a:lvl3pPr marL="975372" indent="0">
              <a:buNone/>
              <a:defRPr sz="1689">
                <a:solidFill>
                  <a:schemeClr val="tx1">
                    <a:tint val="75000"/>
                  </a:schemeClr>
                </a:solidFill>
              </a:defRPr>
            </a:lvl3pPr>
            <a:lvl4pPr marL="1463058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4pPr>
            <a:lvl5pPr marL="1950744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5pPr>
            <a:lvl6pPr marL="2438430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6pPr>
            <a:lvl7pPr marL="2926117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7pPr>
            <a:lvl8pPr marL="3413803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8pPr>
            <a:lvl9pPr marL="3901489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89F88-DDC5-41B1-BF69-A475DAFB9C9C}" type="datetimeFigureOut">
              <a:rPr lang="fr-FR" altLang="fr-FR"/>
              <a:pPr>
                <a:defRPr/>
              </a:pPr>
              <a:t>25/06/2020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CCADB-6DE0-4773-8675-A4391FC7D08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78025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04007"/>
            <a:ext cx="4038600" cy="3394075"/>
          </a:xfrm>
        </p:spPr>
        <p:txBody>
          <a:bodyPr/>
          <a:lstStyle>
            <a:lvl1pPr>
              <a:defRPr sz="3022"/>
            </a:lvl1pPr>
            <a:lvl2pPr>
              <a:defRPr sz="2578"/>
            </a:lvl2pPr>
            <a:lvl3pPr>
              <a:defRPr sz="2133"/>
            </a:lvl3pPr>
            <a:lvl4pPr>
              <a:defRPr sz="1956"/>
            </a:lvl4pPr>
            <a:lvl5pPr>
              <a:defRPr sz="1956"/>
            </a:lvl5pPr>
            <a:lvl6pPr>
              <a:defRPr sz="1956"/>
            </a:lvl6pPr>
            <a:lvl7pPr>
              <a:defRPr sz="1956"/>
            </a:lvl7pPr>
            <a:lvl8pPr>
              <a:defRPr sz="1956"/>
            </a:lvl8pPr>
            <a:lvl9pPr>
              <a:defRPr sz="1956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04007"/>
            <a:ext cx="4038600" cy="3394075"/>
          </a:xfrm>
        </p:spPr>
        <p:txBody>
          <a:bodyPr/>
          <a:lstStyle>
            <a:lvl1pPr>
              <a:defRPr sz="3022"/>
            </a:lvl1pPr>
            <a:lvl2pPr>
              <a:defRPr sz="2578"/>
            </a:lvl2pPr>
            <a:lvl3pPr>
              <a:defRPr sz="2133"/>
            </a:lvl3pPr>
            <a:lvl4pPr>
              <a:defRPr sz="1956"/>
            </a:lvl4pPr>
            <a:lvl5pPr>
              <a:defRPr sz="1956"/>
            </a:lvl5pPr>
            <a:lvl6pPr>
              <a:defRPr sz="1956"/>
            </a:lvl6pPr>
            <a:lvl7pPr>
              <a:defRPr sz="1956"/>
            </a:lvl7pPr>
            <a:lvl8pPr>
              <a:defRPr sz="1956"/>
            </a:lvl8pPr>
            <a:lvl9pPr>
              <a:defRPr sz="1956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AD206-38DE-4B04-B46B-7FBE5A7BC9FE}" type="datetimeFigureOut">
              <a:rPr lang="fr-FR" altLang="fr-FR"/>
              <a:pPr>
                <a:defRPr/>
              </a:pPr>
              <a:t>25/06/2020</a:t>
            </a:fld>
            <a:endParaRPr lang="fr-FR" alt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35145-3EBC-483D-9860-1005D1429B6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64291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352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975244"/>
            <a:ext cx="4040188" cy="639763"/>
          </a:xfrm>
        </p:spPr>
        <p:txBody>
          <a:bodyPr anchor="b"/>
          <a:lstStyle>
            <a:lvl1pPr marL="0" indent="0">
              <a:buNone/>
              <a:defRPr sz="2578" b="1"/>
            </a:lvl1pPr>
            <a:lvl2pPr marL="487686" indent="0">
              <a:buNone/>
              <a:defRPr sz="2133" b="1"/>
            </a:lvl2pPr>
            <a:lvl3pPr marL="975372" indent="0">
              <a:buNone/>
              <a:defRPr sz="1956" b="1"/>
            </a:lvl3pPr>
            <a:lvl4pPr marL="1463058" indent="0">
              <a:buNone/>
              <a:defRPr sz="1689" b="1"/>
            </a:lvl4pPr>
            <a:lvl5pPr marL="1950744" indent="0">
              <a:buNone/>
              <a:defRPr sz="1689" b="1"/>
            </a:lvl5pPr>
            <a:lvl6pPr marL="2438430" indent="0">
              <a:buNone/>
              <a:defRPr sz="1689" b="1"/>
            </a:lvl6pPr>
            <a:lvl7pPr marL="2926117" indent="0">
              <a:buNone/>
              <a:defRPr sz="1689" b="1"/>
            </a:lvl7pPr>
            <a:lvl8pPr marL="3413803" indent="0">
              <a:buNone/>
              <a:defRPr sz="1689" b="1"/>
            </a:lvl8pPr>
            <a:lvl9pPr marL="3901489" indent="0">
              <a:buNone/>
              <a:defRPr sz="1689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615003"/>
            <a:ext cx="4040188" cy="3951288"/>
          </a:xfrm>
        </p:spPr>
        <p:txBody>
          <a:bodyPr/>
          <a:lstStyle>
            <a:lvl1pPr>
              <a:defRPr sz="2578"/>
            </a:lvl1pPr>
            <a:lvl2pPr>
              <a:defRPr sz="2133"/>
            </a:lvl2pPr>
            <a:lvl3pPr>
              <a:defRPr sz="1956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975244"/>
            <a:ext cx="4041775" cy="639763"/>
          </a:xfrm>
        </p:spPr>
        <p:txBody>
          <a:bodyPr anchor="b"/>
          <a:lstStyle>
            <a:lvl1pPr marL="0" indent="0">
              <a:buNone/>
              <a:defRPr sz="2578" b="1"/>
            </a:lvl1pPr>
            <a:lvl2pPr marL="487686" indent="0">
              <a:buNone/>
              <a:defRPr sz="2133" b="1"/>
            </a:lvl2pPr>
            <a:lvl3pPr marL="975372" indent="0">
              <a:buNone/>
              <a:defRPr sz="1956" b="1"/>
            </a:lvl3pPr>
            <a:lvl4pPr marL="1463058" indent="0">
              <a:buNone/>
              <a:defRPr sz="1689" b="1"/>
            </a:lvl4pPr>
            <a:lvl5pPr marL="1950744" indent="0">
              <a:buNone/>
              <a:defRPr sz="1689" b="1"/>
            </a:lvl5pPr>
            <a:lvl6pPr marL="2438430" indent="0">
              <a:buNone/>
              <a:defRPr sz="1689" b="1"/>
            </a:lvl6pPr>
            <a:lvl7pPr marL="2926117" indent="0">
              <a:buNone/>
              <a:defRPr sz="1689" b="1"/>
            </a:lvl7pPr>
            <a:lvl8pPr marL="3413803" indent="0">
              <a:buNone/>
              <a:defRPr sz="1689" b="1"/>
            </a:lvl8pPr>
            <a:lvl9pPr marL="3901489" indent="0">
              <a:buNone/>
              <a:defRPr sz="1689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2615003"/>
            <a:ext cx="4041775" cy="3951288"/>
          </a:xfrm>
        </p:spPr>
        <p:txBody>
          <a:bodyPr/>
          <a:lstStyle>
            <a:lvl1pPr>
              <a:defRPr sz="2578"/>
            </a:lvl1pPr>
            <a:lvl2pPr>
              <a:defRPr sz="2133"/>
            </a:lvl2pPr>
            <a:lvl3pPr>
              <a:defRPr sz="1956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1854F-951E-4FAB-B84B-3C2BA5047CAF}" type="datetimeFigureOut">
              <a:rPr lang="fr-FR" altLang="fr-FR"/>
              <a:pPr>
                <a:defRPr/>
              </a:pPr>
              <a:t>25/06/2020</a:t>
            </a:fld>
            <a:endParaRPr lang="fr-FR" alt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1E697-9B4B-4F21-97C0-3A9C2AC6E63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893752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877" y="175685"/>
            <a:ext cx="7591425" cy="670940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A2FA2-298D-4083-BBD2-1794C6D3D88B}" type="datetimeFigureOut">
              <a:rPr lang="fr-FR" altLang="fr-FR"/>
              <a:pPr>
                <a:defRPr/>
              </a:pPr>
              <a:t>25/06/2020</a:t>
            </a:fld>
            <a:endParaRPr lang="fr-FR" alt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2C9AD-1D0A-4345-9608-099F3330A7D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813010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D2ADA-88B8-4003-9628-939467E7EA11}" type="datetimeFigureOut">
              <a:rPr lang="fr-FR" altLang="fr-FR"/>
              <a:pPr>
                <a:defRPr/>
              </a:pPr>
              <a:t>25/06/2020</a:t>
            </a:fld>
            <a:endParaRPr lang="fr-FR" alt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917E-83F6-42A0-B5E8-A5558944F75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0800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8425-0099-46C6-9530-24BC6ABCF70D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D28F-51E4-4B38-89A0-750BED2054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98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8425-0099-46C6-9530-24BC6ABCF70D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D28F-51E4-4B38-89A0-750BED2054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124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8425-0099-46C6-9530-24BC6ABCF70D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D28F-51E4-4B38-89A0-750BED2054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0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8425-0099-46C6-9530-24BC6ABCF70D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D28F-51E4-4B38-89A0-750BED2054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85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8425-0099-46C6-9530-24BC6ABCF70D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D28F-51E4-4B38-89A0-750BED2054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764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8425-0099-46C6-9530-24BC6ABCF70D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D28F-51E4-4B38-89A0-750BED2054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552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8425-0099-46C6-9530-24BC6ABCF70D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D28F-51E4-4B38-89A0-750BED2054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16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8425-0099-46C6-9530-24BC6ABCF70D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D28F-51E4-4B38-89A0-750BED2054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9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78425-0099-46C6-9530-24BC6ABCF70D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7D28F-51E4-4B38-89A0-750BED2054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69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42523" y="176213"/>
            <a:ext cx="759177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300567" y="1600201"/>
            <a:ext cx="850476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6713"/>
          </a:xfrm>
          <a:prstGeom prst="rect">
            <a:avLst/>
          </a:prstGeom>
        </p:spPr>
        <p:txBody>
          <a:bodyPr vert="horz" wrap="square" lIns="109728" tIns="54864" rIns="109728" bIns="54864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44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6BC86E7-943C-4492-B617-50DB58347FDA}" type="datetimeFigureOut">
              <a:rPr lang="fr-FR" altLang="fr-FR"/>
              <a:pPr>
                <a:defRPr/>
              </a:pPr>
              <a:t>25/06/2020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6713"/>
          </a:xfrm>
          <a:prstGeom prst="rect">
            <a:avLst/>
          </a:prstGeom>
        </p:spPr>
        <p:txBody>
          <a:bodyPr vert="horz" lIns="109728" tIns="54864" rIns="109728" bIns="54864" rtlCol="0" anchor="ctr"/>
          <a:lstStyle>
            <a:lvl1pPr algn="ctr" defTabSz="487686" eaLnBrk="1" fontAlgn="auto" hangingPunct="1">
              <a:spcBef>
                <a:spcPts val="0"/>
              </a:spcBef>
              <a:spcAft>
                <a:spcPts val="0"/>
              </a:spcAft>
              <a:defRPr sz="1244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6713"/>
          </a:xfrm>
          <a:prstGeom prst="rect">
            <a:avLst/>
          </a:prstGeom>
        </p:spPr>
        <p:txBody>
          <a:bodyPr vert="horz" wrap="square" lIns="109728" tIns="54864" rIns="109728" bIns="54864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44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E11EF32-C6FC-46EF-8F68-27A468F85D0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52932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</p:sldLayoutIdLst>
  <p:txStyles>
    <p:titleStyle>
      <a:lvl1pPr algn="l" defTabSz="486840" rtl="0" eaLnBrk="0" fontAlgn="base" hangingPunct="0">
        <a:spcBef>
          <a:spcPct val="0"/>
        </a:spcBef>
        <a:spcAft>
          <a:spcPct val="0"/>
        </a:spcAft>
        <a:defRPr sz="2578" b="1" kern="1200">
          <a:solidFill>
            <a:srgbClr val="7EB6CF"/>
          </a:solidFill>
          <a:latin typeface="Arial"/>
          <a:ea typeface="MS PGothic" pitchFamily="34" charset="-128"/>
          <a:cs typeface="Arial"/>
        </a:defRPr>
      </a:lvl1pPr>
      <a:lvl2pPr algn="l" defTabSz="486840" rtl="0" eaLnBrk="0" fontAlgn="base" hangingPunct="0">
        <a:spcBef>
          <a:spcPct val="0"/>
        </a:spcBef>
        <a:spcAft>
          <a:spcPct val="0"/>
        </a:spcAft>
        <a:defRPr sz="2578" b="1">
          <a:solidFill>
            <a:srgbClr val="7EB6CF"/>
          </a:solidFill>
          <a:latin typeface="Arial" charset="0"/>
          <a:ea typeface="MS PGothic" pitchFamily="34" charset="-128"/>
          <a:cs typeface="Arial" pitchFamily="34" charset="0"/>
        </a:defRPr>
      </a:lvl2pPr>
      <a:lvl3pPr algn="l" defTabSz="486840" rtl="0" eaLnBrk="0" fontAlgn="base" hangingPunct="0">
        <a:spcBef>
          <a:spcPct val="0"/>
        </a:spcBef>
        <a:spcAft>
          <a:spcPct val="0"/>
        </a:spcAft>
        <a:defRPr sz="2578" b="1">
          <a:solidFill>
            <a:srgbClr val="7EB6CF"/>
          </a:solidFill>
          <a:latin typeface="Arial" charset="0"/>
          <a:ea typeface="MS PGothic" pitchFamily="34" charset="-128"/>
          <a:cs typeface="Arial" pitchFamily="34" charset="0"/>
        </a:defRPr>
      </a:lvl3pPr>
      <a:lvl4pPr algn="l" defTabSz="486840" rtl="0" eaLnBrk="0" fontAlgn="base" hangingPunct="0">
        <a:spcBef>
          <a:spcPct val="0"/>
        </a:spcBef>
        <a:spcAft>
          <a:spcPct val="0"/>
        </a:spcAft>
        <a:defRPr sz="2578" b="1">
          <a:solidFill>
            <a:srgbClr val="7EB6CF"/>
          </a:solidFill>
          <a:latin typeface="Arial" charset="0"/>
          <a:ea typeface="MS PGothic" pitchFamily="34" charset="-128"/>
          <a:cs typeface="Arial" pitchFamily="34" charset="0"/>
        </a:defRPr>
      </a:lvl4pPr>
      <a:lvl5pPr algn="l" defTabSz="486840" rtl="0" eaLnBrk="0" fontAlgn="base" hangingPunct="0">
        <a:spcBef>
          <a:spcPct val="0"/>
        </a:spcBef>
        <a:spcAft>
          <a:spcPct val="0"/>
        </a:spcAft>
        <a:defRPr sz="2578" b="1">
          <a:solidFill>
            <a:srgbClr val="7EB6CF"/>
          </a:solidFill>
          <a:latin typeface="Arial" charset="0"/>
          <a:ea typeface="MS PGothic" pitchFamily="34" charset="-128"/>
          <a:cs typeface="Arial" pitchFamily="34" charset="0"/>
        </a:defRPr>
      </a:lvl5pPr>
      <a:lvl6pPr marL="487686" algn="l" defTabSz="487686" rtl="0" fontAlgn="base">
        <a:spcBef>
          <a:spcPct val="0"/>
        </a:spcBef>
        <a:spcAft>
          <a:spcPct val="0"/>
        </a:spcAft>
        <a:defRPr sz="3644" b="1">
          <a:solidFill>
            <a:srgbClr val="7EB6CF"/>
          </a:solidFill>
          <a:latin typeface="Arial" charset="0"/>
          <a:ea typeface="ＭＳ Ｐゴシック" charset="0"/>
        </a:defRPr>
      </a:lvl6pPr>
      <a:lvl7pPr marL="975372" algn="l" defTabSz="487686" rtl="0" fontAlgn="base">
        <a:spcBef>
          <a:spcPct val="0"/>
        </a:spcBef>
        <a:spcAft>
          <a:spcPct val="0"/>
        </a:spcAft>
        <a:defRPr sz="3644" b="1">
          <a:solidFill>
            <a:srgbClr val="7EB6CF"/>
          </a:solidFill>
          <a:latin typeface="Arial" charset="0"/>
          <a:ea typeface="ＭＳ Ｐゴシック" charset="0"/>
        </a:defRPr>
      </a:lvl7pPr>
      <a:lvl8pPr marL="1463058" algn="l" defTabSz="487686" rtl="0" fontAlgn="base">
        <a:spcBef>
          <a:spcPct val="0"/>
        </a:spcBef>
        <a:spcAft>
          <a:spcPct val="0"/>
        </a:spcAft>
        <a:defRPr sz="3644" b="1">
          <a:solidFill>
            <a:srgbClr val="7EB6CF"/>
          </a:solidFill>
          <a:latin typeface="Arial" charset="0"/>
          <a:ea typeface="ＭＳ Ｐゴシック" charset="0"/>
        </a:defRPr>
      </a:lvl8pPr>
      <a:lvl9pPr marL="1950744" algn="l" defTabSz="487686" rtl="0" fontAlgn="base">
        <a:spcBef>
          <a:spcPct val="0"/>
        </a:spcBef>
        <a:spcAft>
          <a:spcPct val="0"/>
        </a:spcAft>
        <a:defRPr sz="3644" b="1">
          <a:solidFill>
            <a:srgbClr val="7EB6CF"/>
          </a:solidFill>
          <a:latin typeface="Arial" charset="0"/>
          <a:ea typeface="ＭＳ Ｐゴシック" charset="0"/>
        </a:defRPr>
      </a:lvl9pPr>
    </p:titleStyle>
    <p:bodyStyle>
      <a:lvl1pPr marL="190503" indent="-266704" algn="l" defTabSz="486840" rtl="0" eaLnBrk="0" fontAlgn="base" hangingPunct="0">
        <a:spcBef>
          <a:spcPct val="20000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2578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1pPr>
      <a:lvl2pPr marL="190503" indent="190503" algn="l" defTabSz="486840" rtl="0" eaLnBrk="0" fontAlgn="base" hangingPunct="0">
        <a:spcBef>
          <a:spcPts val="323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2133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2pPr>
      <a:lvl3pPr marL="382416" indent="190503" algn="l" defTabSz="486840" rtl="0" eaLnBrk="0" fontAlgn="base" hangingPunct="0">
        <a:spcBef>
          <a:spcPts val="323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2133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3pPr>
      <a:lvl4pPr marL="575741" indent="190503" algn="l" defTabSz="486840" rtl="0" eaLnBrk="0" fontAlgn="base" hangingPunct="0">
        <a:spcBef>
          <a:spcPts val="323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1689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4pPr>
      <a:lvl5pPr marL="766243" indent="190503" algn="l" defTabSz="486840" rtl="0" eaLnBrk="0" fontAlgn="base" hangingPunct="0">
        <a:spcBef>
          <a:spcPts val="323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1689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5pPr>
      <a:lvl6pPr marL="2682274" indent="-243843" algn="l" defTabSz="487686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169960" indent="-243843" algn="l" defTabSz="487686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657646" indent="-243843" algn="l" defTabSz="487686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145332" indent="-243843" algn="l" defTabSz="487686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1pPr>
      <a:lvl2pPr marL="487686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2pPr>
      <a:lvl3pPr marL="975372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3pPr>
      <a:lvl4pPr marL="1463058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4pPr>
      <a:lvl5pPr marL="1950744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5pPr>
      <a:lvl6pPr marL="2438430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6pPr>
      <a:lvl7pPr marL="2926117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7pPr>
      <a:lvl8pPr marL="3413803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8pPr>
      <a:lvl9pPr marL="3901489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/>
          <p:cNvSpPr txBox="1"/>
          <p:nvPr/>
        </p:nvSpPr>
        <p:spPr>
          <a:xfrm>
            <a:off x="7368218" y="6386393"/>
            <a:ext cx="157447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Additional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Fig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9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2983169" y="2267906"/>
            <a:ext cx="3171308" cy="2388101"/>
            <a:chOff x="1590207" y="2267906"/>
            <a:chExt cx="3171308" cy="2388101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71397" y="2416782"/>
              <a:ext cx="2097084" cy="1380132"/>
            </a:xfrm>
            <a:prstGeom prst="rect">
              <a:avLst/>
            </a:prstGeom>
          </p:spPr>
        </p:pic>
        <p:grpSp>
          <p:nvGrpSpPr>
            <p:cNvPr id="13" name="Groupe 12"/>
            <p:cNvGrpSpPr/>
            <p:nvPr/>
          </p:nvGrpSpPr>
          <p:grpSpPr>
            <a:xfrm>
              <a:off x="2014670" y="2326394"/>
              <a:ext cx="2329859" cy="1684986"/>
              <a:chOff x="2006358" y="4743154"/>
              <a:chExt cx="2329859" cy="1684986"/>
            </a:xfrm>
          </p:grpSpPr>
          <p:sp>
            <p:nvSpPr>
              <p:cNvPr id="62" name="ZoneTexte 61"/>
              <p:cNvSpPr txBox="1"/>
              <p:nvPr/>
            </p:nvSpPr>
            <p:spPr>
              <a:xfrm>
                <a:off x="2042346" y="4743154"/>
                <a:ext cx="38664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0.04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ZoneTexte 62"/>
              <p:cNvSpPr txBox="1"/>
              <p:nvPr/>
            </p:nvSpPr>
            <p:spPr>
              <a:xfrm>
                <a:off x="2042346" y="4904138"/>
                <a:ext cx="38664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0.02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4" name="ZoneTexte 63"/>
              <p:cNvSpPr txBox="1"/>
              <p:nvPr/>
            </p:nvSpPr>
            <p:spPr>
              <a:xfrm>
                <a:off x="2044888" y="5070543"/>
                <a:ext cx="38664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0.00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5" name="ZoneTexte 64"/>
              <p:cNvSpPr txBox="1"/>
              <p:nvPr/>
            </p:nvSpPr>
            <p:spPr>
              <a:xfrm>
                <a:off x="2008682" y="5231568"/>
                <a:ext cx="4203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-0.02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6" name="ZoneTexte 65"/>
              <p:cNvSpPr txBox="1"/>
              <p:nvPr/>
            </p:nvSpPr>
            <p:spPr>
              <a:xfrm>
                <a:off x="2011576" y="5397934"/>
                <a:ext cx="4203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-0.04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7" name="ZoneTexte 66"/>
              <p:cNvSpPr txBox="1"/>
              <p:nvPr/>
            </p:nvSpPr>
            <p:spPr>
              <a:xfrm>
                <a:off x="2010414" y="5569023"/>
                <a:ext cx="4203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-0.06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8" name="ZoneTexte 67"/>
              <p:cNvSpPr txBox="1"/>
              <p:nvPr/>
            </p:nvSpPr>
            <p:spPr>
              <a:xfrm>
                <a:off x="2006358" y="5728714"/>
                <a:ext cx="4203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-0.08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9" name="ZoneTexte 68"/>
              <p:cNvSpPr txBox="1"/>
              <p:nvPr/>
            </p:nvSpPr>
            <p:spPr>
              <a:xfrm>
                <a:off x="2006664" y="5896698"/>
                <a:ext cx="4203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-0.10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0" name="ZoneTexte 69"/>
              <p:cNvSpPr txBox="1"/>
              <p:nvPr/>
            </p:nvSpPr>
            <p:spPr>
              <a:xfrm>
                <a:off x="2009252" y="6059494"/>
                <a:ext cx="4203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-0.12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6" name="ZoneTexte 75"/>
              <p:cNvSpPr txBox="1"/>
              <p:nvPr/>
            </p:nvSpPr>
            <p:spPr>
              <a:xfrm>
                <a:off x="2276548" y="6190954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7" name="ZoneTexte 76"/>
              <p:cNvSpPr txBox="1"/>
              <p:nvPr/>
            </p:nvSpPr>
            <p:spPr>
              <a:xfrm>
                <a:off x="2734792" y="6211762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8" name="ZoneTexte 77"/>
              <p:cNvSpPr txBox="1"/>
              <p:nvPr/>
            </p:nvSpPr>
            <p:spPr>
              <a:xfrm>
                <a:off x="3184505" y="6211762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4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9" name="ZoneTexte 78"/>
              <p:cNvSpPr txBox="1"/>
              <p:nvPr/>
            </p:nvSpPr>
            <p:spPr>
              <a:xfrm>
                <a:off x="3629038" y="6212696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6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0" name="ZoneTexte 79"/>
              <p:cNvSpPr txBox="1"/>
              <p:nvPr/>
            </p:nvSpPr>
            <p:spPr>
              <a:xfrm>
                <a:off x="4093843" y="6211762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8</a:t>
                </a: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8" name="Accolade ouvrante 117"/>
            <p:cNvSpPr/>
            <p:nvPr/>
          </p:nvSpPr>
          <p:spPr>
            <a:xfrm>
              <a:off x="2034552" y="2437364"/>
              <a:ext cx="45719" cy="754062"/>
            </a:xfrm>
            <a:prstGeom prst="leftBrac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6" name="Accolade ouvrante 125"/>
            <p:cNvSpPr/>
            <p:nvPr/>
          </p:nvSpPr>
          <p:spPr>
            <a:xfrm>
              <a:off x="2035648" y="3224203"/>
              <a:ext cx="45719" cy="534408"/>
            </a:xfrm>
            <a:prstGeom prst="leftBrac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" name="Ellipse 126"/>
            <p:cNvSpPr/>
            <p:nvPr/>
          </p:nvSpPr>
          <p:spPr>
            <a:xfrm>
              <a:off x="1590207" y="4489581"/>
              <a:ext cx="103454" cy="10236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" name="ZoneTexte 127"/>
            <p:cNvSpPr txBox="1"/>
            <p:nvPr/>
          </p:nvSpPr>
          <p:spPr>
            <a:xfrm>
              <a:off x="1624118" y="4440563"/>
              <a:ext cx="31373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% </a:t>
              </a:r>
              <a:r>
                <a:rPr kumimoji="0" lang="fr-FR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DSS        0.25</a:t>
              </a: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% </a:t>
              </a:r>
              <a:r>
                <a:rPr kumimoji="0" lang="fr-FR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/ 0.5</a:t>
              </a: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% </a:t>
              </a:r>
              <a:r>
                <a:rPr kumimoji="0" lang="fr-FR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/ 1</a:t>
              </a: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% </a:t>
              </a:r>
              <a:r>
                <a:rPr kumimoji="0" lang="fr-FR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DSS        2</a:t>
              </a: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% </a:t>
              </a:r>
              <a:r>
                <a:rPr kumimoji="0" lang="fr-FR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DSS        3</a:t>
              </a: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% DSS</a:t>
              </a:r>
            </a:p>
          </p:txBody>
        </p:sp>
        <p:sp>
          <p:nvSpPr>
            <p:cNvPr id="129" name="Ellipse 128"/>
            <p:cNvSpPr/>
            <p:nvPr/>
          </p:nvSpPr>
          <p:spPr>
            <a:xfrm>
              <a:off x="2199974" y="4489581"/>
              <a:ext cx="103454" cy="102360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Ellipse 129"/>
            <p:cNvSpPr/>
            <p:nvPr/>
          </p:nvSpPr>
          <p:spPr>
            <a:xfrm>
              <a:off x="3512897" y="4489581"/>
              <a:ext cx="103454" cy="10236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Ellipse 130"/>
            <p:cNvSpPr/>
            <p:nvPr/>
          </p:nvSpPr>
          <p:spPr>
            <a:xfrm>
              <a:off x="4132712" y="4489581"/>
              <a:ext cx="103454" cy="10236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" name="ZoneTexte 133"/>
            <p:cNvSpPr txBox="1"/>
            <p:nvPr/>
          </p:nvSpPr>
          <p:spPr>
            <a:xfrm>
              <a:off x="2581874" y="2267906"/>
              <a:ext cx="5180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healthy</a:t>
              </a:r>
              <a:endPara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35" name="ZoneTexte 134"/>
            <p:cNvSpPr txBox="1"/>
            <p:nvPr/>
          </p:nvSpPr>
          <p:spPr>
            <a:xfrm>
              <a:off x="3650297" y="3554705"/>
              <a:ext cx="79060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</a:t>
              </a:r>
              <a:r>
                <a:rPr kumimoji="0" lang="fr-FR" sz="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pre</a:t>
              </a:r>
              <a:r>
                <a:rPr kumimoji="0" lang="fr-FR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-)</a:t>
              </a:r>
              <a:r>
                <a:rPr kumimoji="0" lang="fr-FR" sz="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disease</a:t>
              </a:r>
              <a:endPara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36" name="Accolade ouvrante 135"/>
            <p:cNvSpPr/>
            <p:nvPr/>
          </p:nvSpPr>
          <p:spPr>
            <a:xfrm rot="16200000">
              <a:off x="2882003" y="3490969"/>
              <a:ext cx="45719" cy="1006702"/>
            </a:xfrm>
            <a:prstGeom prst="leftBrac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" name="Accolade ouvrante 136"/>
            <p:cNvSpPr/>
            <p:nvPr/>
          </p:nvSpPr>
          <p:spPr>
            <a:xfrm rot="16200000">
              <a:off x="3923983" y="3487027"/>
              <a:ext cx="45719" cy="1011440"/>
            </a:xfrm>
            <a:prstGeom prst="leftBrac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6" name="ZoneTexte 35"/>
          <p:cNvSpPr txBox="1"/>
          <p:nvPr/>
        </p:nvSpPr>
        <p:spPr>
          <a:xfrm rot="16200000">
            <a:off x="2861623" y="3341660"/>
            <a:ext cx="95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alternative state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 rot="16200000">
            <a:off x="2976797" y="2632624"/>
            <a:ext cx="72800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basal state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4161514" y="4156343"/>
            <a:ext cx="13805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Host </a:t>
            </a:r>
            <a:r>
              <a:rPr kumimoji="0" lang="fr-FR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status</a:t>
            </a: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(inflammation)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865950" y="4006547"/>
            <a:ext cx="91403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alternative state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946666" y="4005223"/>
            <a:ext cx="68480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basal state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 rot="16200000">
            <a:off x="2510345" y="3017760"/>
            <a:ext cx="13869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Microbiota</a:t>
            </a:r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(PCoA1)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9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17806</TotalTime>
  <Words>66</Words>
  <Application>Microsoft Office PowerPoint</Application>
  <PresentationFormat>Affichage à l'écran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ＭＳ Ｐゴシック</vt:lpstr>
      <vt:lpstr>ＭＳ Ｐゴシック</vt:lpstr>
      <vt:lpstr>Arial</vt:lpstr>
      <vt:lpstr>Calibri</vt:lpstr>
      <vt:lpstr>12_Thème Office</vt:lpstr>
      <vt:lpstr>1_Thème Office</vt:lpstr>
      <vt:lpstr>Présentation PowerPoint</vt:lpstr>
    </vt:vector>
  </TitlesOfParts>
  <Company>inra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Maarten van de Guchte</dc:creator>
  <cp:lastModifiedBy>Maarten Van-De-Guchte</cp:lastModifiedBy>
  <cp:revision>676</cp:revision>
  <cp:lastPrinted>2020-02-07T15:54:05Z</cp:lastPrinted>
  <dcterms:created xsi:type="dcterms:W3CDTF">2018-07-18T09:48:41Z</dcterms:created>
  <dcterms:modified xsi:type="dcterms:W3CDTF">2020-06-25T15:00:54Z</dcterms:modified>
</cp:coreProperties>
</file>