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272121"/>
    <a:srgbClr val="FF1919"/>
    <a:srgbClr val="FF4A4A"/>
    <a:srgbClr val="FF7B7B"/>
    <a:srgbClr val="FFA5A5"/>
    <a:srgbClr val="FFD6D6"/>
    <a:srgbClr val="FFFFFF"/>
    <a:srgbClr val="CFFFCF"/>
    <a:srgbClr val="9FFF9F"/>
    <a:srgbClr val="70FF7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無樣式、表格格線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80" d="100"/>
          <a:sy n="80" d="100"/>
        </p:scale>
        <p:origin x="-139" y="-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8B886-C442-482E-9864-EE489913229F}" type="datetimeFigureOut">
              <a:rPr lang="zh-TW" altLang="en-US" smtClean="0"/>
              <a:pPr/>
              <a:t>2018/11/8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4AC5D-034A-444D-B5EC-0C9023F801A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3582129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8B886-C442-482E-9864-EE489913229F}" type="datetimeFigureOut">
              <a:rPr lang="zh-TW" altLang="en-US" smtClean="0"/>
              <a:pPr/>
              <a:t>2018/11/8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4AC5D-034A-444D-B5EC-0C9023F801A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5391639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8B886-C442-482E-9864-EE489913229F}" type="datetimeFigureOut">
              <a:rPr lang="zh-TW" altLang="en-US" smtClean="0"/>
              <a:pPr/>
              <a:t>2018/11/8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4AC5D-034A-444D-B5EC-0C9023F801A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33188927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8B886-C442-482E-9864-EE489913229F}" type="datetimeFigureOut">
              <a:rPr lang="zh-TW" altLang="en-US" smtClean="0"/>
              <a:pPr/>
              <a:t>2018/11/8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4AC5D-034A-444D-B5EC-0C9023F801A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1184494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8B886-C442-482E-9864-EE489913229F}" type="datetimeFigureOut">
              <a:rPr lang="zh-TW" altLang="en-US" smtClean="0"/>
              <a:pPr/>
              <a:t>2018/11/8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4AC5D-034A-444D-B5EC-0C9023F801A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3397203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8B886-C442-482E-9864-EE489913229F}" type="datetimeFigureOut">
              <a:rPr lang="zh-TW" altLang="en-US" smtClean="0"/>
              <a:pPr/>
              <a:t>2018/11/8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4AC5D-034A-444D-B5EC-0C9023F801A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1838077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8B886-C442-482E-9864-EE489913229F}" type="datetimeFigureOut">
              <a:rPr lang="zh-TW" altLang="en-US" smtClean="0"/>
              <a:pPr/>
              <a:t>2018/11/8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4AC5D-034A-444D-B5EC-0C9023F801A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10144877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8B886-C442-482E-9864-EE489913229F}" type="datetimeFigureOut">
              <a:rPr lang="zh-TW" altLang="en-US" smtClean="0"/>
              <a:pPr/>
              <a:t>2018/11/8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4AC5D-034A-444D-B5EC-0C9023F801A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4649449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8B886-C442-482E-9864-EE489913229F}" type="datetimeFigureOut">
              <a:rPr lang="zh-TW" altLang="en-US" smtClean="0"/>
              <a:pPr/>
              <a:t>2018/11/8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4AC5D-034A-444D-B5EC-0C9023F801A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815552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8B886-C442-482E-9864-EE489913229F}" type="datetimeFigureOut">
              <a:rPr lang="zh-TW" altLang="en-US" smtClean="0"/>
              <a:pPr/>
              <a:t>2018/11/8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4AC5D-034A-444D-B5EC-0C9023F801A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1281917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8B886-C442-482E-9864-EE489913229F}" type="datetimeFigureOut">
              <a:rPr lang="zh-TW" altLang="en-US" smtClean="0"/>
              <a:pPr/>
              <a:t>2018/11/8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4AC5D-034A-444D-B5EC-0C9023F801A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167820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D8B886-C442-482E-9864-EE489913229F}" type="datetimeFigureOut">
              <a:rPr lang="zh-TW" altLang="en-US" smtClean="0"/>
              <a:pPr/>
              <a:t>2018/11/8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A4AC5D-034A-444D-B5EC-0C9023F801A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635277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fficeArt object"/>
          <p:cNvPicPr/>
          <p:nvPr/>
        </p:nvPicPr>
        <p:blipFill rotWithShape="1">
          <a:blip r:embed="rId2" cstate="print">
            <a:extLst/>
          </a:blip>
          <a:srcRect l="6946" t="4329" r="6029" b="8923"/>
          <a:stretch/>
        </p:blipFill>
        <p:spPr bwMode="auto">
          <a:xfrm>
            <a:off x="2348975" y="584791"/>
            <a:ext cx="8174121" cy="5935930"/>
          </a:xfrm>
          <a:prstGeom prst="rect">
            <a:avLst/>
          </a:prstGeom>
          <a:ln>
            <a:noFill/>
          </a:ln>
          <a:effectLst/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2" name="矩形 1"/>
          <p:cNvSpPr/>
          <p:nvPr/>
        </p:nvSpPr>
        <p:spPr>
          <a:xfrm rot="16200000">
            <a:off x="797451" y="3402450"/>
            <a:ext cx="2934586" cy="3721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 residue of a dipeptide</a:t>
            </a:r>
            <a:endParaRPr lang="zh-TW" altLang="en-US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713782" y="313657"/>
            <a:ext cx="3218106" cy="3721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Second residue of a dipeptide</a:t>
            </a:r>
            <a:endParaRPr lang="zh-TW" altLang="en-US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579935" y="673388"/>
            <a:ext cx="1360967" cy="3721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altLang="zh-TW" sz="1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nriched</a:t>
            </a:r>
            <a:endParaRPr lang="zh-TW" altLang="en-US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604735" y="6263765"/>
            <a:ext cx="1360967" cy="3721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Depleted</a:t>
            </a:r>
            <a:endParaRPr lang="zh-TW" altLang="en-US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 rot="16200000">
            <a:off x="8929603" y="3487482"/>
            <a:ext cx="3413051" cy="3721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Difference of AAPC frequency between positive and negative datasets</a:t>
            </a:r>
            <a:endParaRPr lang="zh-TW" altLang="en-US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788457" y="1264597"/>
            <a:ext cx="75390" cy="52066"/>
          </a:xfrm>
          <a:prstGeom prst="rect">
            <a:avLst/>
          </a:prstGeom>
          <a:solidFill>
            <a:srgbClr val="FF19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9" name="矩形 8"/>
          <p:cNvSpPr/>
          <p:nvPr/>
        </p:nvSpPr>
        <p:spPr>
          <a:xfrm>
            <a:off x="9788457" y="1770439"/>
            <a:ext cx="75390" cy="52066"/>
          </a:xfrm>
          <a:prstGeom prst="rect">
            <a:avLst/>
          </a:prstGeom>
          <a:solidFill>
            <a:srgbClr val="FF4A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矩形 9"/>
          <p:cNvSpPr/>
          <p:nvPr/>
        </p:nvSpPr>
        <p:spPr>
          <a:xfrm>
            <a:off x="9787641" y="2238987"/>
            <a:ext cx="75390" cy="52066"/>
          </a:xfrm>
          <a:prstGeom prst="rect">
            <a:avLst/>
          </a:prstGeom>
          <a:solidFill>
            <a:srgbClr val="FF7B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1" name="矩形 10"/>
          <p:cNvSpPr/>
          <p:nvPr/>
        </p:nvSpPr>
        <p:spPr>
          <a:xfrm>
            <a:off x="9790074" y="2705914"/>
            <a:ext cx="75390" cy="52066"/>
          </a:xfrm>
          <a:prstGeom prst="rect">
            <a:avLst/>
          </a:prstGeom>
          <a:solidFill>
            <a:srgbClr val="FFA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2" name="矩形 11"/>
          <p:cNvSpPr/>
          <p:nvPr/>
        </p:nvSpPr>
        <p:spPr>
          <a:xfrm>
            <a:off x="9787646" y="3189863"/>
            <a:ext cx="75390" cy="52066"/>
          </a:xfrm>
          <a:prstGeom prst="rect">
            <a:avLst/>
          </a:prstGeom>
          <a:solidFill>
            <a:srgbClr val="FFD6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3" name="矩形 12"/>
          <p:cNvSpPr/>
          <p:nvPr/>
        </p:nvSpPr>
        <p:spPr>
          <a:xfrm>
            <a:off x="9787646" y="3654271"/>
            <a:ext cx="75390" cy="5206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4" name="矩形 13"/>
          <p:cNvSpPr/>
          <p:nvPr/>
        </p:nvSpPr>
        <p:spPr>
          <a:xfrm>
            <a:off x="9787646" y="4143084"/>
            <a:ext cx="75390" cy="52066"/>
          </a:xfrm>
          <a:prstGeom prst="rect">
            <a:avLst/>
          </a:prstGeom>
          <a:solidFill>
            <a:srgbClr val="CFFF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5" name="矩形 14"/>
          <p:cNvSpPr/>
          <p:nvPr/>
        </p:nvSpPr>
        <p:spPr>
          <a:xfrm>
            <a:off x="9787646" y="4631180"/>
            <a:ext cx="75390" cy="52066"/>
          </a:xfrm>
          <a:prstGeom prst="rect">
            <a:avLst/>
          </a:prstGeom>
          <a:solidFill>
            <a:srgbClr val="9FFF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6" name="矩形 15"/>
          <p:cNvSpPr/>
          <p:nvPr/>
        </p:nvSpPr>
        <p:spPr>
          <a:xfrm>
            <a:off x="9787646" y="5115129"/>
            <a:ext cx="75390" cy="52066"/>
          </a:xfrm>
          <a:prstGeom prst="rect">
            <a:avLst/>
          </a:prstGeom>
          <a:solidFill>
            <a:srgbClr val="70FF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7" name="矩形 16"/>
          <p:cNvSpPr/>
          <p:nvPr/>
        </p:nvSpPr>
        <p:spPr>
          <a:xfrm>
            <a:off x="9787646" y="5573045"/>
            <a:ext cx="75390" cy="52066"/>
          </a:xfrm>
          <a:prstGeom prst="rect">
            <a:avLst/>
          </a:prstGeom>
          <a:solidFill>
            <a:srgbClr val="48F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8" name="矩形 17"/>
          <p:cNvSpPr/>
          <p:nvPr/>
        </p:nvSpPr>
        <p:spPr>
          <a:xfrm>
            <a:off x="9787646" y="6076132"/>
            <a:ext cx="75390" cy="52066"/>
          </a:xfrm>
          <a:prstGeom prst="rect">
            <a:avLst/>
          </a:prstGeom>
          <a:solidFill>
            <a:srgbClr val="18FF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20" name="直線接點 19"/>
          <p:cNvCxnSpPr/>
          <p:nvPr/>
        </p:nvCxnSpPr>
        <p:spPr>
          <a:xfrm>
            <a:off x="9878439" y="1326391"/>
            <a:ext cx="36000" cy="0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接點 20"/>
          <p:cNvCxnSpPr/>
          <p:nvPr/>
        </p:nvCxnSpPr>
        <p:spPr>
          <a:xfrm>
            <a:off x="9878439" y="1796472"/>
            <a:ext cx="36000" cy="0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接點 21"/>
          <p:cNvCxnSpPr/>
          <p:nvPr/>
        </p:nvCxnSpPr>
        <p:spPr>
          <a:xfrm>
            <a:off x="9880055" y="2264295"/>
            <a:ext cx="36000" cy="0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接點 22"/>
          <p:cNvCxnSpPr/>
          <p:nvPr/>
        </p:nvCxnSpPr>
        <p:spPr>
          <a:xfrm>
            <a:off x="9882489" y="2733653"/>
            <a:ext cx="36000" cy="0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接點 23"/>
          <p:cNvCxnSpPr/>
          <p:nvPr/>
        </p:nvCxnSpPr>
        <p:spPr>
          <a:xfrm>
            <a:off x="9882487" y="3246790"/>
            <a:ext cx="36000" cy="0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接點 24"/>
          <p:cNvCxnSpPr/>
          <p:nvPr/>
        </p:nvCxnSpPr>
        <p:spPr>
          <a:xfrm>
            <a:off x="9882487" y="3716871"/>
            <a:ext cx="36000" cy="0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接點 25"/>
          <p:cNvCxnSpPr/>
          <p:nvPr/>
        </p:nvCxnSpPr>
        <p:spPr>
          <a:xfrm>
            <a:off x="9880431" y="4195710"/>
            <a:ext cx="36000" cy="0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接點 26"/>
          <p:cNvCxnSpPr/>
          <p:nvPr/>
        </p:nvCxnSpPr>
        <p:spPr>
          <a:xfrm>
            <a:off x="9882865" y="4665068"/>
            <a:ext cx="36000" cy="0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接點 27"/>
          <p:cNvCxnSpPr/>
          <p:nvPr/>
        </p:nvCxnSpPr>
        <p:spPr>
          <a:xfrm>
            <a:off x="9881247" y="5159552"/>
            <a:ext cx="36000" cy="0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接點 28"/>
          <p:cNvCxnSpPr/>
          <p:nvPr/>
        </p:nvCxnSpPr>
        <p:spPr>
          <a:xfrm>
            <a:off x="9881247" y="5629633"/>
            <a:ext cx="36000" cy="0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接點 29"/>
          <p:cNvCxnSpPr/>
          <p:nvPr/>
        </p:nvCxnSpPr>
        <p:spPr>
          <a:xfrm>
            <a:off x="9882863" y="6097456"/>
            <a:ext cx="36000" cy="0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9671558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cut/>
      </p:transition>
    </mc:Choice>
    <mc:Fallback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10700</TotalTime>
  <Words>21</Words>
  <Application>Microsoft Office PowerPoint</Application>
  <PresentationFormat>自定义</PresentationFormat>
  <Paragraphs>5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佈景主題</vt:lpstr>
      <vt:lpstr>幻灯片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Rachel</dc:creator>
  <cp:lastModifiedBy>unknown</cp:lastModifiedBy>
  <cp:revision>21</cp:revision>
  <dcterms:created xsi:type="dcterms:W3CDTF">2018-06-14T07:48:41Z</dcterms:created>
  <dcterms:modified xsi:type="dcterms:W3CDTF">2018-11-08T01:43:40Z</dcterms:modified>
</cp:coreProperties>
</file>