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27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21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91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88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49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720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80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48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494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555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1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82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B886-C442-482E-9864-EE489913229F}" type="datetimeFigureOut">
              <a:rPr lang="zh-TW" altLang="en-US" smtClean="0"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4AC5D-034A-444D-B5EC-0C9023F801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2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fficeArt object" descr="Succinylationvsnon.png"/>
          <p:cNvPicPr/>
          <p:nvPr/>
        </p:nvPicPr>
        <p:blipFill rotWithShape="1">
          <a:blip r:embed="rId2">
            <a:extLst/>
          </a:blip>
          <a:srcRect t="5467" b="2536"/>
          <a:stretch/>
        </p:blipFill>
        <p:spPr>
          <a:xfrm>
            <a:off x="2064367" y="457198"/>
            <a:ext cx="7940869" cy="606056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" name="矩形 1"/>
          <p:cNvSpPr/>
          <p:nvPr/>
        </p:nvSpPr>
        <p:spPr>
          <a:xfrm>
            <a:off x="2955851" y="159488"/>
            <a:ext cx="2551814" cy="414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endParaRPr lang="zh-TW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14865" y="152393"/>
            <a:ext cx="2551814" cy="414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Non-succinylated</a:t>
            </a:r>
            <a:endParaRPr lang="zh-TW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66484" y="6351198"/>
            <a:ext cx="2551814" cy="414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endParaRPr lang="zh-TW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25498" y="6344103"/>
            <a:ext cx="2551814" cy="414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endParaRPr lang="zh-TW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10134" y="501554"/>
            <a:ext cx="3258403" cy="72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6577083" y="501554"/>
            <a:ext cx="3258403" cy="72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5847905" y="506869"/>
            <a:ext cx="85061" cy="5734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9819419" y="501554"/>
            <a:ext cx="85061" cy="5734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742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10691</TotalTime>
  <Words>4</Words>
  <Application>Microsoft Office PowerPoint</Application>
  <PresentationFormat>寬螢幕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Rachel</dc:creator>
  <cp:lastModifiedBy>francis</cp:lastModifiedBy>
  <cp:revision>20</cp:revision>
  <dcterms:created xsi:type="dcterms:W3CDTF">2018-06-14T07:48:41Z</dcterms:created>
  <dcterms:modified xsi:type="dcterms:W3CDTF">2020-06-17T08:32:29Z</dcterms:modified>
</cp:coreProperties>
</file>