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110" y="12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Microsoft%20PowerPoint%20&#30340;&#22294;&#34920;%20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77178700120113"/>
          <c:y val="7.4031936127744516E-2"/>
          <c:w val="0.78759397660038266"/>
          <c:h val="0.83583292486258542"/>
        </c:manualLayout>
      </c:layout>
      <c:scatterChart>
        <c:scatterStyle val="smoothMarker"/>
        <c:varyColors val="0"/>
        <c:ser>
          <c:idx val="0"/>
          <c:order val="0"/>
          <c:tx>
            <c:v>AAC</c:v>
          </c:tx>
          <c:spPr>
            <a:ln w="19050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xVal>
            <c:numRef>
              <c:f>'[Microsoft PowerPoint 的圖表 ]SVM_PSSM_MDD (3)'!$A$2:$A$1002</c:f>
              <c:numCache>
                <c:formatCode>0.00_);[Red]\(0.00\)</c:formatCode>
                <c:ptCount val="10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1.8322E-3</c:v>
                </c:pt>
                <c:pt idx="5">
                  <c:v>2.9315000000000001E-3</c:v>
                </c:pt>
                <c:pt idx="6">
                  <c:v>5.4964999999999996E-3</c:v>
                </c:pt>
                <c:pt idx="7">
                  <c:v>7.6950999999999999E-3</c:v>
                </c:pt>
                <c:pt idx="8">
                  <c:v>1.0260200000000001E-2</c:v>
                </c:pt>
                <c:pt idx="9">
                  <c:v>1.42909E-2</c:v>
                </c:pt>
                <c:pt idx="10">
                  <c:v>1.97875E-2</c:v>
                </c:pt>
                <c:pt idx="11">
                  <c:v>2.85819E-2</c:v>
                </c:pt>
                <c:pt idx="12">
                  <c:v>3.8109200000000003E-2</c:v>
                </c:pt>
                <c:pt idx="13">
                  <c:v>5.0934399999999998E-2</c:v>
                </c:pt>
                <c:pt idx="14">
                  <c:v>6.5225400000000003E-2</c:v>
                </c:pt>
                <c:pt idx="15">
                  <c:v>7.9882700000000001E-2</c:v>
                </c:pt>
                <c:pt idx="16">
                  <c:v>9.2707999999999999E-2</c:v>
                </c:pt>
                <c:pt idx="17">
                  <c:v>0.1058996</c:v>
                </c:pt>
                <c:pt idx="18">
                  <c:v>0.123122</c:v>
                </c:pt>
                <c:pt idx="19">
                  <c:v>0.14913889999999999</c:v>
                </c:pt>
                <c:pt idx="20">
                  <c:v>0.1659949</c:v>
                </c:pt>
                <c:pt idx="21">
                  <c:v>0.18651519999999999</c:v>
                </c:pt>
                <c:pt idx="22">
                  <c:v>0.21399779999999999</c:v>
                </c:pt>
                <c:pt idx="23">
                  <c:v>0.23818249999999999</c:v>
                </c:pt>
                <c:pt idx="24">
                  <c:v>0.26749729999999999</c:v>
                </c:pt>
                <c:pt idx="25">
                  <c:v>0.29534630000000001</c:v>
                </c:pt>
                <c:pt idx="26">
                  <c:v>0.31696590000000002</c:v>
                </c:pt>
                <c:pt idx="27">
                  <c:v>0.3440821</c:v>
                </c:pt>
                <c:pt idx="28">
                  <c:v>0.36936609999999998</c:v>
                </c:pt>
                <c:pt idx="29">
                  <c:v>0.39538289999999998</c:v>
                </c:pt>
                <c:pt idx="30">
                  <c:v>0.42286550000000001</c:v>
                </c:pt>
                <c:pt idx="31">
                  <c:v>0.44595089999999998</c:v>
                </c:pt>
                <c:pt idx="32">
                  <c:v>0.46683770000000002</c:v>
                </c:pt>
                <c:pt idx="33">
                  <c:v>0.4939538</c:v>
                </c:pt>
                <c:pt idx="34">
                  <c:v>0.51813849999999995</c:v>
                </c:pt>
                <c:pt idx="35">
                  <c:v>0.54159029999999997</c:v>
                </c:pt>
                <c:pt idx="36">
                  <c:v>0.56101140000000005</c:v>
                </c:pt>
                <c:pt idx="37">
                  <c:v>0.58592889999999997</c:v>
                </c:pt>
                <c:pt idx="38">
                  <c:v>0.61121289999999995</c:v>
                </c:pt>
                <c:pt idx="39">
                  <c:v>0.63283250000000002</c:v>
                </c:pt>
                <c:pt idx="40">
                  <c:v>0.65481860000000003</c:v>
                </c:pt>
                <c:pt idx="41">
                  <c:v>0.66764380000000001</c:v>
                </c:pt>
                <c:pt idx="42">
                  <c:v>0.68743129999999997</c:v>
                </c:pt>
                <c:pt idx="43">
                  <c:v>0.70282149999999999</c:v>
                </c:pt>
                <c:pt idx="44">
                  <c:v>0.71711250000000004</c:v>
                </c:pt>
                <c:pt idx="45">
                  <c:v>0.73140340000000004</c:v>
                </c:pt>
                <c:pt idx="46">
                  <c:v>0.74532799999999999</c:v>
                </c:pt>
                <c:pt idx="47">
                  <c:v>0.75742030000000005</c:v>
                </c:pt>
                <c:pt idx="48">
                  <c:v>0.7691462</c:v>
                </c:pt>
                <c:pt idx="49">
                  <c:v>0.77903990000000001</c:v>
                </c:pt>
                <c:pt idx="50">
                  <c:v>0.79003299999999999</c:v>
                </c:pt>
                <c:pt idx="51">
                  <c:v>0.80102600000000002</c:v>
                </c:pt>
                <c:pt idx="52">
                  <c:v>0.80762179999999995</c:v>
                </c:pt>
                <c:pt idx="53">
                  <c:v>0.81824839999999999</c:v>
                </c:pt>
                <c:pt idx="54">
                  <c:v>0.82447780000000004</c:v>
                </c:pt>
                <c:pt idx="55">
                  <c:v>0.83400510000000005</c:v>
                </c:pt>
                <c:pt idx="56">
                  <c:v>0.84170029999999996</c:v>
                </c:pt>
                <c:pt idx="57">
                  <c:v>0.84939540000000002</c:v>
                </c:pt>
                <c:pt idx="58">
                  <c:v>0.85782340000000001</c:v>
                </c:pt>
                <c:pt idx="59">
                  <c:v>0.86771710000000002</c:v>
                </c:pt>
                <c:pt idx="60">
                  <c:v>0.8746794</c:v>
                </c:pt>
                <c:pt idx="61">
                  <c:v>0.88200809999999996</c:v>
                </c:pt>
                <c:pt idx="62">
                  <c:v>0.88823739999999995</c:v>
                </c:pt>
                <c:pt idx="63">
                  <c:v>0.89446680000000001</c:v>
                </c:pt>
                <c:pt idx="64">
                  <c:v>0.89593259999999997</c:v>
                </c:pt>
                <c:pt idx="65">
                  <c:v>0.90179549999999997</c:v>
                </c:pt>
                <c:pt idx="66">
                  <c:v>0.90985709999999997</c:v>
                </c:pt>
                <c:pt idx="67">
                  <c:v>0.91535359999999999</c:v>
                </c:pt>
                <c:pt idx="68">
                  <c:v>0.919018</c:v>
                </c:pt>
                <c:pt idx="69">
                  <c:v>0.92451450000000002</c:v>
                </c:pt>
                <c:pt idx="70">
                  <c:v>0.92634660000000002</c:v>
                </c:pt>
                <c:pt idx="71">
                  <c:v>0.93037740000000002</c:v>
                </c:pt>
                <c:pt idx="72">
                  <c:v>0.93550750000000005</c:v>
                </c:pt>
                <c:pt idx="73">
                  <c:v>0.93917189999999995</c:v>
                </c:pt>
                <c:pt idx="74">
                  <c:v>0.94100399999999995</c:v>
                </c:pt>
                <c:pt idx="75">
                  <c:v>0.94576769999999999</c:v>
                </c:pt>
                <c:pt idx="76">
                  <c:v>0.94796630000000004</c:v>
                </c:pt>
                <c:pt idx="77">
                  <c:v>0.95016489999999998</c:v>
                </c:pt>
                <c:pt idx="78">
                  <c:v>0.95199710000000004</c:v>
                </c:pt>
                <c:pt idx="79">
                  <c:v>0.95346280000000005</c:v>
                </c:pt>
                <c:pt idx="80">
                  <c:v>0.95712719999999996</c:v>
                </c:pt>
                <c:pt idx="81">
                  <c:v>0.963723</c:v>
                </c:pt>
                <c:pt idx="82">
                  <c:v>0.9655551</c:v>
                </c:pt>
                <c:pt idx="83">
                  <c:v>0.96628800000000004</c:v>
                </c:pt>
                <c:pt idx="84">
                  <c:v>0.96995240000000005</c:v>
                </c:pt>
                <c:pt idx="85">
                  <c:v>0.97215099999999999</c:v>
                </c:pt>
                <c:pt idx="86">
                  <c:v>0.97325030000000001</c:v>
                </c:pt>
                <c:pt idx="87">
                  <c:v>0.97508240000000002</c:v>
                </c:pt>
                <c:pt idx="88">
                  <c:v>0.97581530000000005</c:v>
                </c:pt>
                <c:pt idx="89">
                  <c:v>0.9776475</c:v>
                </c:pt>
                <c:pt idx="90">
                  <c:v>0.97874680000000003</c:v>
                </c:pt>
                <c:pt idx="91">
                  <c:v>0.98021250000000004</c:v>
                </c:pt>
                <c:pt idx="92">
                  <c:v>0.98094539999999997</c:v>
                </c:pt>
                <c:pt idx="93">
                  <c:v>0.98131179999999996</c:v>
                </c:pt>
                <c:pt idx="94">
                  <c:v>0.98204469999999999</c:v>
                </c:pt>
                <c:pt idx="95">
                  <c:v>0.98314400000000002</c:v>
                </c:pt>
                <c:pt idx="96">
                  <c:v>0.98497619999999997</c:v>
                </c:pt>
                <c:pt idx="97">
                  <c:v>0.98680840000000003</c:v>
                </c:pt>
                <c:pt idx="98">
                  <c:v>0.98717480000000002</c:v>
                </c:pt>
                <c:pt idx="99">
                  <c:v>0.98754120000000001</c:v>
                </c:pt>
                <c:pt idx="100">
                  <c:v>0.98754120000000001</c:v>
                </c:pt>
                <c:pt idx="101">
                  <c:v>0.98754120000000001</c:v>
                </c:pt>
                <c:pt idx="102">
                  <c:v>0.98864050000000003</c:v>
                </c:pt>
                <c:pt idx="103">
                  <c:v>0.98864050000000003</c:v>
                </c:pt>
                <c:pt idx="104">
                  <c:v>0.98900699999999997</c:v>
                </c:pt>
                <c:pt idx="105">
                  <c:v>0.98937339999999996</c:v>
                </c:pt>
                <c:pt idx="106">
                  <c:v>0.98937339999999996</c:v>
                </c:pt>
                <c:pt idx="107">
                  <c:v>0.99083909999999997</c:v>
                </c:pt>
                <c:pt idx="108">
                  <c:v>0.99157200000000001</c:v>
                </c:pt>
                <c:pt idx="109">
                  <c:v>0.99157200000000001</c:v>
                </c:pt>
                <c:pt idx="110">
                  <c:v>0.99230490000000005</c:v>
                </c:pt>
                <c:pt idx="111">
                  <c:v>0.99340419999999996</c:v>
                </c:pt>
                <c:pt idx="112">
                  <c:v>0.99450349999999998</c:v>
                </c:pt>
                <c:pt idx="113">
                  <c:v>0.99450349999999998</c:v>
                </c:pt>
                <c:pt idx="114">
                  <c:v>0.99486989999999997</c:v>
                </c:pt>
                <c:pt idx="115">
                  <c:v>0.99486989999999997</c:v>
                </c:pt>
                <c:pt idx="116">
                  <c:v>0.99560280000000001</c:v>
                </c:pt>
                <c:pt idx="117">
                  <c:v>0.99560280000000001</c:v>
                </c:pt>
                <c:pt idx="118">
                  <c:v>0.99560280000000001</c:v>
                </c:pt>
                <c:pt idx="119">
                  <c:v>0.99560280000000001</c:v>
                </c:pt>
                <c:pt idx="120">
                  <c:v>0.99560280000000001</c:v>
                </c:pt>
                <c:pt idx="121">
                  <c:v>0.99560280000000001</c:v>
                </c:pt>
                <c:pt idx="122">
                  <c:v>0.99560280000000001</c:v>
                </c:pt>
                <c:pt idx="123">
                  <c:v>0.99560280000000001</c:v>
                </c:pt>
                <c:pt idx="124">
                  <c:v>0.99560280000000001</c:v>
                </c:pt>
                <c:pt idx="125">
                  <c:v>0.99560280000000001</c:v>
                </c:pt>
                <c:pt idx="126">
                  <c:v>0.9959692</c:v>
                </c:pt>
                <c:pt idx="127">
                  <c:v>0.9959692</c:v>
                </c:pt>
                <c:pt idx="128">
                  <c:v>0.9959692</c:v>
                </c:pt>
                <c:pt idx="129">
                  <c:v>0.9959692</c:v>
                </c:pt>
                <c:pt idx="130">
                  <c:v>0.9959692</c:v>
                </c:pt>
                <c:pt idx="131">
                  <c:v>0.99633570000000005</c:v>
                </c:pt>
                <c:pt idx="132">
                  <c:v>0.99633570000000005</c:v>
                </c:pt>
                <c:pt idx="133">
                  <c:v>0.99633570000000005</c:v>
                </c:pt>
                <c:pt idx="134">
                  <c:v>0.99633570000000005</c:v>
                </c:pt>
                <c:pt idx="135">
                  <c:v>0.99670210000000004</c:v>
                </c:pt>
                <c:pt idx="136">
                  <c:v>0.99670210000000004</c:v>
                </c:pt>
                <c:pt idx="137">
                  <c:v>0.99670210000000004</c:v>
                </c:pt>
                <c:pt idx="138">
                  <c:v>0.99670210000000004</c:v>
                </c:pt>
                <c:pt idx="139">
                  <c:v>0.99670210000000004</c:v>
                </c:pt>
                <c:pt idx="140">
                  <c:v>0.99743499999999996</c:v>
                </c:pt>
                <c:pt idx="141">
                  <c:v>0.99743499999999996</c:v>
                </c:pt>
                <c:pt idx="142">
                  <c:v>0.99743499999999996</c:v>
                </c:pt>
                <c:pt idx="143">
                  <c:v>0.99743499999999996</c:v>
                </c:pt>
                <c:pt idx="144">
                  <c:v>0.99743499999999996</c:v>
                </c:pt>
                <c:pt idx="145">
                  <c:v>0.99743499999999996</c:v>
                </c:pt>
                <c:pt idx="146">
                  <c:v>0.99743499999999996</c:v>
                </c:pt>
                <c:pt idx="147">
                  <c:v>0.99743499999999996</c:v>
                </c:pt>
                <c:pt idx="148">
                  <c:v>0.99743499999999996</c:v>
                </c:pt>
                <c:pt idx="149">
                  <c:v>0.99743499999999996</c:v>
                </c:pt>
                <c:pt idx="150">
                  <c:v>0.99743499999999996</c:v>
                </c:pt>
                <c:pt idx="151">
                  <c:v>0.99743499999999996</c:v>
                </c:pt>
                <c:pt idx="152">
                  <c:v>0.99853429999999999</c:v>
                </c:pt>
                <c:pt idx="153">
                  <c:v>0.99853429999999999</c:v>
                </c:pt>
                <c:pt idx="154">
                  <c:v>0.99890069999999997</c:v>
                </c:pt>
                <c:pt idx="155">
                  <c:v>0.99890069999999997</c:v>
                </c:pt>
                <c:pt idx="156">
                  <c:v>0.99890069999999997</c:v>
                </c:pt>
                <c:pt idx="157">
                  <c:v>0.99890069999999997</c:v>
                </c:pt>
                <c:pt idx="158">
                  <c:v>0.99890069999999997</c:v>
                </c:pt>
                <c:pt idx="159">
                  <c:v>0.99890069999999997</c:v>
                </c:pt>
                <c:pt idx="160">
                  <c:v>0.99926709999999996</c:v>
                </c:pt>
                <c:pt idx="161">
                  <c:v>0.99926709999999996</c:v>
                </c:pt>
                <c:pt idx="162">
                  <c:v>0.99926709999999996</c:v>
                </c:pt>
                <c:pt idx="163">
                  <c:v>0.99926709999999996</c:v>
                </c:pt>
                <c:pt idx="164">
                  <c:v>0.99926709999999996</c:v>
                </c:pt>
                <c:pt idx="165">
                  <c:v>0.99926709999999996</c:v>
                </c:pt>
                <c:pt idx="166">
                  <c:v>0.99926709999999996</c:v>
                </c:pt>
                <c:pt idx="167">
                  <c:v>0.99926709999999996</c:v>
                </c:pt>
                <c:pt idx="168">
                  <c:v>0.99926709999999996</c:v>
                </c:pt>
                <c:pt idx="169">
                  <c:v>0.99926709999999996</c:v>
                </c:pt>
                <c:pt idx="170">
                  <c:v>0.99926709999999996</c:v>
                </c:pt>
                <c:pt idx="171">
                  <c:v>0.99926709999999996</c:v>
                </c:pt>
                <c:pt idx="172">
                  <c:v>0.99926709999999996</c:v>
                </c:pt>
                <c:pt idx="173">
                  <c:v>0.99926709999999996</c:v>
                </c:pt>
                <c:pt idx="174">
                  <c:v>0.99926709999999996</c:v>
                </c:pt>
                <c:pt idx="175">
                  <c:v>0.99926709999999996</c:v>
                </c:pt>
                <c:pt idx="176">
                  <c:v>0.99926709999999996</c:v>
                </c:pt>
                <c:pt idx="177">
                  <c:v>0.99926709999999996</c:v>
                </c:pt>
                <c:pt idx="178">
                  <c:v>0.99926709999999996</c:v>
                </c:pt>
                <c:pt idx="179">
                  <c:v>0.99963360000000001</c:v>
                </c:pt>
                <c:pt idx="180">
                  <c:v>0.99963360000000001</c:v>
                </c:pt>
                <c:pt idx="181">
                  <c:v>0.99963360000000001</c:v>
                </c:pt>
                <c:pt idx="182">
                  <c:v>0.99963360000000001</c:v>
                </c:pt>
                <c:pt idx="183">
                  <c:v>0.99963360000000001</c:v>
                </c:pt>
                <c:pt idx="184">
                  <c:v>0.99963360000000001</c:v>
                </c:pt>
                <c:pt idx="185">
                  <c:v>0.99963360000000001</c:v>
                </c:pt>
                <c:pt idx="186">
                  <c:v>0.99963360000000001</c:v>
                </c:pt>
                <c:pt idx="187">
                  <c:v>0.99963360000000001</c:v>
                </c:pt>
                <c:pt idx="188">
                  <c:v>0.99963360000000001</c:v>
                </c:pt>
                <c:pt idx="189">
                  <c:v>0.99963360000000001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</c:numCache>
            </c:numRef>
          </c:xVal>
          <c:yVal>
            <c:numRef>
              <c:f>'[Microsoft PowerPoint 的圖表 ]SVM_PSSM_MDD (3)'!$B$2:$B$1002</c:f>
              <c:numCache>
                <c:formatCode>0.00_);[Red]\(0.00\)</c:formatCode>
                <c:ptCount val="10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2.0243000000000001E-3</c:v>
                </c:pt>
                <c:pt idx="6">
                  <c:v>5.0606999999999996E-3</c:v>
                </c:pt>
                <c:pt idx="7">
                  <c:v>1.417E-2</c:v>
                </c:pt>
                <c:pt idx="8">
                  <c:v>2.83401E-2</c:v>
                </c:pt>
                <c:pt idx="9">
                  <c:v>4.1498E-2</c:v>
                </c:pt>
                <c:pt idx="10">
                  <c:v>5.66802E-2</c:v>
                </c:pt>
                <c:pt idx="11">
                  <c:v>8.5020200000000004E-2</c:v>
                </c:pt>
                <c:pt idx="12">
                  <c:v>0.12044530000000001</c:v>
                </c:pt>
                <c:pt idx="13">
                  <c:v>0.1447368</c:v>
                </c:pt>
                <c:pt idx="14">
                  <c:v>0.17510120000000001</c:v>
                </c:pt>
                <c:pt idx="15">
                  <c:v>0.2074899</c:v>
                </c:pt>
                <c:pt idx="16">
                  <c:v>0.24392710000000001</c:v>
                </c:pt>
                <c:pt idx="17">
                  <c:v>0.28238869999999999</c:v>
                </c:pt>
                <c:pt idx="18">
                  <c:v>0.3157895</c:v>
                </c:pt>
                <c:pt idx="19">
                  <c:v>0.36943320000000002</c:v>
                </c:pt>
                <c:pt idx="20">
                  <c:v>0.40587040000000002</c:v>
                </c:pt>
                <c:pt idx="21">
                  <c:v>0.42712549999999999</c:v>
                </c:pt>
                <c:pt idx="22">
                  <c:v>0.46153850000000002</c:v>
                </c:pt>
                <c:pt idx="23">
                  <c:v>0.49797570000000002</c:v>
                </c:pt>
                <c:pt idx="24">
                  <c:v>0.53238870000000005</c:v>
                </c:pt>
                <c:pt idx="25">
                  <c:v>0.56578949999999995</c:v>
                </c:pt>
                <c:pt idx="26">
                  <c:v>0.58400810000000003</c:v>
                </c:pt>
                <c:pt idx="27">
                  <c:v>0.61437249999999999</c:v>
                </c:pt>
                <c:pt idx="28">
                  <c:v>0.64170039999999995</c:v>
                </c:pt>
                <c:pt idx="29">
                  <c:v>0.67206480000000002</c:v>
                </c:pt>
                <c:pt idx="30">
                  <c:v>0.68825910000000001</c:v>
                </c:pt>
                <c:pt idx="31">
                  <c:v>0.70951419999999998</c:v>
                </c:pt>
                <c:pt idx="32">
                  <c:v>0.72975710000000005</c:v>
                </c:pt>
                <c:pt idx="33">
                  <c:v>0.73785429999999996</c:v>
                </c:pt>
                <c:pt idx="34">
                  <c:v>0.75910929999999999</c:v>
                </c:pt>
                <c:pt idx="35">
                  <c:v>0.77834009999999998</c:v>
                </c:pt>
                <c:pt idx="36">
                  <c:v>0.79554659999999999</c:v>
                </c:pt>
                <c:pt idx="37">
                  <c:v>0.81477730000000004</c:v>
                </c:pt>
                <c:pt idx="38">
                  <c:v>0.82287449999999995</c:v>
                </c:pt>
                <c:pt idx="39">
                  <c:v>0.83704449999999997</c:v>
                </c:pt>
                <c:pt idx="40">
                  <c:v>0.84615379999999996</c:v>
                </c:pt>
                <c:pt idx="41">
                  <c:v>0.8552632</c:v>
                </c:pt>
                <c:pt idx="42">
                  <c:v>0.86538459999999995</c:v>
                </c:pt>
                <c:pt idx="43">
                  <c:v>0.8714575</c:v>
                </c:pt>
                <c:pt idx="44">
                  <c:v>0.88056679999999998</c:v>
                </c:pt>
                <c:pt idx="45">
                  <c:v>0.89170039999999995</c:v>
                </c:pt>
                <c:pt idx="46">
                  <c:v>0.9048583</c:v>
                </c:pt>
                <c:pt idx="47">
                  <c:v>0.91093120000000005</c:v>
                </c:pt>
                <c:pt idx="48">
                  <c:v>0.91700400000000004</c:v>
                </c:pt>
                <c:pt idx="49">
                  <c:v>0.9210526</c:v>
                </c:pt>
                <c:pt idx="50">
                  <c:v>0.92712550000000005</c:v>
                </c:pt>
                <c:pt idx="51">
                  <c:v>0.93319839999999998</c:v>
                </c:pt>
                <c:pt idx="52">
                  <c:v>0.93927130000000003</c:v>
                </c:pt>
                <c:pt idx="53">
                  <c:v>0.94230769999999997</c:v>
                </c:pt>
                <c:pt idx="54">
                  <c:v>0.94433199999999995</c:v>
                </c:pt>
                <c:pt idx="55">
                  <c:v>0.9504049</c:v>
                </c:pt>
                <c:pt idx="56">
                  <c:v>0.95445340000000001</c:v>
                </c:pt>
                <c:pt idx="57">
                  <c:v>0.9574899</c:v>
                </c:pt>
                <c:pt idx="58">
                  <c:v>0.95951419999999998</c:v>
                </c:pt>
                <c:pt idx="59">
                  <c:v>0.95951419999999998</c:v>
                </c:pt>
                <c:pt idx="60">
                  <c:v>0.96153849999999996</c:v>
                </c:pt>
                <c:pt idx="61">
                  <c:v>0.96153849999999996</c:v>
                </c:pt>
                <c:pt idx="62">
                  <c:v>0.96457490000000001</c:v>
                </c:pt>
                <c:pt idx="63">
                  <c:v>0.96761129999999995</c:v>
                </c:pt>
                <c:pt idx="64">
                  <c:v>0.96761129999999995</c:v>
                </c:pt>
                <c:pt idx="65">
                  <c:v>0.97165990000000002</c:v>
                </c:pt>
                <c:pt idx="66">
                  <c:v>0.9736842</c:v>
                </c:pt>
                <c:pt idx="67">
                  <c:v>0.97570849999999998</c:v>
                </c:pt>
                <c:pt idx="68">
                  <c:v>0.97570849999999998</c:v>
                </c:pt>
                <c:pt idx="69">
                  <c:v>0.97773279999999996</c:v>
                </c:pt>
                <c:pt idx="70">
                  <c:v>0.97874490000000003</c:v>
                </c:pt>
                <c:pt idx="71">
                  <c:v>0.97874490000000003</c:v>
                </c:pt>
                <c:pt idx="72">
                  <c:v>0.97874490000000003</c:v>
                </c:pt>
                <c:pt idx="73">
                  <c:v>0.97975710000000005</c:v>
                </c:pt>
                <c:pt idx="74">
                  <c:v>0.98076920000000001</c:v>
                </c:pt>
                <c:pt idx="75">
                  <c:v>0.98076920000000001</c:v>
                </c:pt>
                <c:pt idx="76">
                  <c:v>0.98076920000000001</c:v>
                </c:pt>
                <c:pt idx="77">
                  <c:v>0.98178140000000003</c:v>
                </c:pt>
                <c:pt idx="78">
                  <c:v>0.98279349999999999</c:v>
                </c:pt>
                <c:pt idx="79">
                  <c:v>0.98279349999999999</c:v>
                </c:pt>
                <c:pt idx="80">
                  <c:v>0.98279349999999999</c:v>
                </c:pt>
                <c:pt idx="81">
                  <c:v>0.98481779999999997</c:v>
                </c:pt>
                <c:pt idx="82">
                  <c:v>0.98582999999999998</c:v>
                </c:pt>
                <c:pt idx="83">
                  <c:v>0.98582999999999998</c:v>
                </c:pt>
                <c:pt idx="84">
                  <c:v>0.98684210000000006</c:v>
                </c:pt>
                <c:pt idx="85">
                  <c:v>0.98684210000000006</c:v>
                </c:pt>
                <c:pt idx="86">
                  <c:v>0.98684210000000006</c:v>
                </c:pt>
                <c:pt idx="87">
                  <c:v>0.98886640000000003</c:v>
                </c:pt>
                <c:pt idx="88">
                  <c:v>0.98886640000000003</c:v>
                </c:pt>
                <c:pt idx="89">
                  <c:v>0.98886640000000003</c:v>
                </c:pt>
                <c:pt idx="90">
                  <c:v>0.98987849999999999</c:v>
                </c:pt>
                <c:pt idx="91">
                  <c:v>0.99089070000000001</c:v>
                </c:pt>
                <c:pt idx="92">
                  <c:v>0.99089070000000001</c:v>
                </c:pt>
                <c:pt idx="93">
                  <c:v>0.99190279999999997</c:v>
                </c:pt>
                <c:pt idx="94">
                  <c:v>0.99190279999999997</c:v>
                </c:pt>
                <c:pt idx="95">
                  <c:v>0.99291499999999999</c:v>
                </c:pt>
                <c:pt idx="96">
                  <c:v>0.99291499999999999</c:v>
                </c:pt>
                <c:pt idx="97">
                  <c:v>0.99291499999999999</c:v>
                </c:pt>
                <c:pt idx="98">
                  <c:v>0.99291499999999999</c:v>
                </c:pt>
                <c:pt idx="99">
                  <c:v>0.99392709999999995</c:v>
                </c:pt>
                <c:pt idx="100">
                  <c:v>0.99392709999999995</c:v>
                </c:pt>
                <c:pt idx="101">
                  <c:v>0.99392709999999995</c:v>
                </c:pt>
                <c:pt idx="102">
                  <c:v>0.99392709999999995</c:v>
                </c:pt>
                <c:pt idx="103">
                  <c:v>0.99493929999999997</c:v>
                </c:pt>
                <c:pt idx="104">
                  <c:v>0.99595140000000004</c:v>
                </c:pt>
                <c:pt idx="105">
                  <c:v>0.99595140000000004</c:v>
                </c:pt>
                <c:pt idx="106">
                  <c:v>0.99595140000000004</c:v>
                </c:pt>
                <c:pt idx="107">
                  <c:v>0.99595140000000004</c:v>
                </c:pt>
                <c:pt idx="108">
                  <c:v>0.99595140000000004</c:v>
                </c:pt>
                <c:pt idx="109">
                  <c:v>0.99595140000000004</c:v>
                </c:pt>
                <c:pt idx="110">
                  <c:v>0.99797570000000002</c:v>
                </c:pt>
                <c:pt idx="111">
                  <c:v>0.99797570000000002</c:v>
                </c:pt>
                <c:pt idx="112">
                  <c:v>0.99797570000000002</c:v>
                </c:pt>
                <c:pt idx="113">
                  <c:v>0.99797570000000002</c:v>
                </c:pt>
                <c:pt idx="114">
                  <c:v>0.99797570000000002</c:v>
                </c:pt>
                <c:pt idx="115">
                  <c:v>0.99797570000000002</c:v>
                </c:pt>
                <c:pt idx="116">
                  <c:v>0.99797570000000002</c:v>
                </c:pt>
                <c:pt idx="117">
                  <c:v>0.99797570000000002</c:v>
                </c:pt>
                <c:pt idx="118">
                  <c:v>0.99797570000000002</c:v>
                </c:pt>
                <c:pt idx="119">
                  <c:v>0.99898790000000004</c:v>
                </c:pt>
                <c:pt idx="120">
                  <c:v>0.99898790000000004</c:v>
                </c:pt>
                <c:pt idx="121">
                  <c:v>0.99898790000000004</c:v>
                </c:pt>
                <c:pt idx="122">
                  <c:v>0.99898790000000004</c:v>
                </c:pt>
                <c:pt idx="123">
                  <c:v>0.99898790000000004</c:v>
                </c:pt>
                <c:pt idx="124">
                  <c:v>0.99898790000000004</c:v>
                </c:pt>
                <c:pt idx="125">
                  <c:v>0.99898790000000004</c:v>
                </c:pt>
                <c:pt idx="126">
                  <c:v>0.99898790000000004</c:v>
                </c:pt>
                <c:pt idx="127">
                  <c:v>0.99898790000000004</c:v>
                </c:pt>
                <c:pt idx="128">
                  <c:v>0.99898790000000004</c:v>
                </c:pt>
                <c:pt idx="129">
                  <c:v>0.99898790000000004</c:v>
                </c:pt>
                <c:pt idx="130">
                  <c:v>0.99898790000000004</c:v>
                </c:pt>
                <c:pt idx="131">
                  <c:v>0.99898790000000004</c:v>
                </c:pt>
                <c:pt idx="132">
                  <c:v>0.99898790000000004</c:v>
                </c:pt>
                <c:pt idx="133">
                  <c:v>0.99898790000000004</c:v>
                </c:pt>
                <c:pt idx="134">
                  <c:v>0.99898790000000004</c:v>
                </c:pt>
                <c:pt idx="135">
                  <c:v>0.99898790000000004</c:v>
                </c:pt>
                <c:pt idx="136">
                  <c:v>0.99898790000000004</c:v>
                </c:pt>
                <c:pt idx="137">
                  <c:v>0.99898790000000004</c:v>
                </c:pt>
                <c:pt idx="138">
                  <c:v>0.99898790000000004</c:v>
                </c:pt>
                <c:pt idx="139">
                  <c:v>0.99898790000000004</c:v>
                </c:pt>
                <c:pt idx="140">
                  <c:v>0.99898790000000004</c:v>
                </c:pt>
                <c:pt idx="141">
                  <c:v>0.99898790000000004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0CF-4B16-972A-C8AF864DD53D}"/>
            </c:ext>
          </c:extLst>
        </c:ser>
        <c:ser>
          <c:idx val="1"/>
          <c:order val="1"/>
          <c:tx>
            <c:v>AAPC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'[Microsoft PowerPoint 的圖表 ]SVM_PSSM_MDD (3)'!$C$2:$C$1002</c:f>
              <c:numCache>
                <c:formatCode>0.00_);[Red]\(0.00\)</c:formatCode>
                <c:ptCount val="1001"/>
                <c:pt idx="0">
                  <c:v>0</c:v>
                </c:pt>
                <c:pt idx="1">
                  <c:v>0</c:v>
                </c:pt>
                <c:pt idx="2">
                  <c:v>3.6640000000000002E-4</c:v>
                </c:pt>
                <c:pt idx="3">
                  <c:v>1.8322E-3</c:v>
                </c:pt>
                <c:pt idx="4">
                  <c:v>2.1986000000000002E-3</c:v>
                </c:pt>
                <c:pt idx="5">
                  <c:v>4.3972000000000004E-3</c:v>
                </c:pt>
                <c:pt idx="6">
                  <c:v>6.9623000000000003E-3</c:v>
                </c:pt>
                <c:pt idx="7">
                  <c:v>1.13595E-2</c:v>
                </c:pt>
                <c:pt idx="8">
                  <c:v>1.7588900000000001E-2</c:v>
                </c:pt>
                <c:pt idx="9">
                  <c:v>2.6749700000000001E-2</c:v>
                </c:pt>
                <c:pt idx="10">
                  <c:v>3.0414099999999999E-2</c:v>
                </c:pt>
                <c:pt idx="11">
                  <c:v>3.9941400000000002E-2</c:v>
                </c:pt>
                <c:pt idx="12">
                  <c:v>4.9468699999999997E-2</c:v>
                </c:pt>
                <c:pt idx="13">
                  <c:v>6.1194600000000002E-2</c:v>
                </c:pt>
                <c:pt idx="14">
                  <c:v>7.0721900000000004E-2</c:v>
                </c:pt>
                <c:pt idx="15">
                  <c:v>8.3547099999999999E-2</c:v>
                </c:pt>
                <c:pt idx="16">
                  <c:v>9.82045E-2</c:v>
                </c:pt>
                <c:pt idx="17">
                  <c:v>0.11359470000000001</c:v>
                </c:pt>
                <c:pt idx="18">
                  <c:v>0.1326493</c:v>
                </c:pt>
                <c:pt idx="19">
                  <c:v>0.15939900000000001</c:v>
                </c:pt>
                <c:pt idx="20">
                  <c:v>0.17662149999999999</c:v>
                </c:pt>
                <c:pt idx="21">
                  <c:v>0.19091240000000001</c:v>
                </c:pt>
                <c:pt idx="22">
                  <c:v>0.2125321</c:v>
                </c:pt>
                <c:pt idx="23">
                  <c:v>0.23415169999999999</c:v>
                </c:pt>
                <c:pt idx="24">
                  <c:v>0.25943569999999999</c:v>
                </c:pt>
                <c:pt idx="25">
                  <c:v>0.28288750000000001</c:v>
                </c:pt>
                <c:pt idx="26">
                  <c:v>0.30633929999999998</c:v>
                </c:pt>
                <c:pt idx="27">
                  <c:v>0.32649319999999998</c:v>
                </c:pt>
                <c:pt idx="28">
                  <c:v>0.34884569999999998</c:v>
                </c:pt>
                <c:pt idx="29">
                  <c:v>0.372664</c:v>
                </c:pt>
                <c:pt idx="30">
                  <c:v>0.39245140000000001</c:v>
                </c:pt>
                <c:pt idx="31">
                  <c:v>0.41480400000000001</c:v>
                </c:pt>
                <c:pt idx="32">
                  <c:v>0.43349209999999999</c:v>
                </c:pt>
                <c:pt idx="33">
                  <c:v>0.459509</c:v>
                </c:pt>
                <c:pt idx="34">
                  <c:v>0.48552580000000001</c:v>
                </c:pt>
                <c:pt idx="35">
                  <c:v>0.50531329999999997</c:v>
                </c:pt>
                <c:pt idx="36">
                  <c:v>0.52693290000000004</c:v>
                </c:pt>
                <c:pt idx="37">
                  <c:v>0.54781970000000002</c:v>
                </c:pt>
                <c:pt idx="38">
                  <c:v>0.56760719999999998</c:v>
                </c:pt>
                <c:pt idx="39">
                  <c:v>0.5811653</c:v>
                </c:pt>
                <c:pt idx="40">
                  <c:v>0.59948699999999999</c:v>
                </c:pt>
                <c:pt idx="41">
                  <c:v>0.61048000000000002</c:v>
                </c:pt>
                <c:pt idx="42">
                  <c:v>0.63100040000000002</c:v>
                </c:pt>
                <c:pt idx="43">
                  <c:v>0.6438256</c:v>
                </c:pt>
                <c:pt idx="44">
                  <c:v>0.65555149999999995</c:v>
                </c:pt>
                <c:pt idx="45">
                  <c:v>0.67240750000000005</c:v>
                </c:pt>
                <c:pt idx="46">
                  <c:v>0.6881642</c:v>
                </c:pt>
                <c:pt idx="47">
                  <c:v>0.69879080000000005</c:v>
                </c:pt>
                <c:pt idx="48">
                  <c:v>0.71015019999999995</c:v>
                </c:pt>
                <c:pt idx="49">
                  <c:v>0.72370829999999997</c:v>
                </c:pt>
                <c:pt idx="50">
                  <c:v>0.73763279999999998</c:v>
                </c:pt>
                <c:pt idx="51">
                  <c:v>0.74825940000000002</c:v>
                </c:pt>
                <c:pt idx="52">
                  <c:v>0.75448879999999996</c:v>
                </c:pt>
                <c:pt idx="53">
                  <c:v>0.76877980000000001</c:v>
                </c:pt>
                <c:pt idx="54">
                  <c:v>0.77537560000000005</c:v>
                </c:pt>
                <c:pt idx="55">
                  <c:v>0.78673510000000002</c:v>
                </c:pt>
                <c:pt idx="56">
                  <c:v>0.79333089999999995</c:v>
                </c:pt>
                <c:pt idx="57">
                  <c:v>0.80139249999999995</c:v>
                </c:pt>
                <c:pt idx="58">
                  <c:v>0.80762179999999995</c:v>
                </c:pt>
                <c:pt idx="59">
                  <c:v>0.817882</c:v>
                </c:pt>
                <c:pt idx="60">
                  <c:v>0.82484429999999997</c:v>
                </c:pt>
                <c:pt idx="61">
                  <c:v>0.83290580000000003</c:v>
                </c:pt>
                <c:pt idx="62">
                  <c:v>0.84133380000000002</c:v>
                </c:pt>
                <c:pt idx="63">
                  <c:v>0.84939540000000002</c:v>
                </c:pt>
                <c:pt idx="64">
                  <c:v>0.85305969999999998</c:v>
                </c:pt>
                <c:pt idx="65">
                  <c:v>0.86075489999999999</c:v>
                </c:pt>
                <c:pt idx="66">
                  <c:v>0.86808350000000001</c:v>
                </c:pt>
                <c:pt idx="67">
                  <c:v>0.87614510000000001</c:v>
                </c:pt>
                <c:pt idx="68">
                  <c:v>0.87834369999999995</c:v>
                </c:pt>
                <c:pt idx="69">
                  <c:v>0.88567240000000003</c:v>
                </c:pt>
                <c:pt idx="70">
                  <c:v>0.88970320000000003</c:v>
                </c:pt>
                <c:pt idx="71">
                  <c:v>0.89666539999999995</c:v>
                </c:pt>
                <c:pt idx="72">
                  <c:v>0.90216200000000002</c:v>
                </c:pt>
                <c:pt idx="73">
                  <c:v>0.90582629999999997</c:v>
                </c:pt>
                <c:pt idx="74">
                  <c:v>0.90839139999999996</c:v>
                </c:pt>
                <c:pt idx="75">
                  <c:v>0.91608650000000003</c:v>
                </c:pt>
                <c:pt idx="76">
                  <c:v>0.919018</c:v>
                </c:pt>
                <c:pt idx="77">
                  <c:v>0.92304870000000006</c:v>
                </c:pt>
                <c:pt idx="78">
                  <c:v>0.92561380000000004</c:v>
                </c:pt>
                <c:pt idx="79">
                  <c:v>0.92744599999999999</c:v>
                </c:pt>
                <c:pt idx="80">
                  <c:v>0.93037740000000002</c:v>
                </c:pt>
                <c:pt idx="81">
                  <c:v>0.93587390000000004</c:v>
                </c:pt>
                <c:pt idx="82">
                  <c:v>0.93770609999999999</c:v>
                </c:pt>
                <c:pt idx="83">
                  <c:v>0.93953830000000005</c:v>
                </c:pt>
                <c:pt idx="84">
                  <c:v>0.94100399999999995</c:v>
                </c:pt>
                <c:pt idx="85">
                  <c:v>0.94356910000000005</c:v>
                </c:pt>
                <c:pt idx="86">
                  <c:v>0.94650049999999997</c:v>
                </c:pt>
                <c:pt idx="87">
                  <c:v>0.94869919999999996</c:v>
                </c:pt>
                <c:pt idx="88">
                  <c:v>0.9512642</c:v>
                </c:pt>
                <c:pt idx="89">
                  <c:v>0.95272990000000002</c:v>
                </c:pt>
                <c:pt idx="90">
                  <c:v>0.95309639999999995</c:v>
                </c:pt>
                <c:pt idx="91">
                  <c:v>0.95566139999999999</c:v>
                </c:pt>
                <c:pt idx="92">
                  <c:v>0.95639430000000003</c:v>
                </c:pt>
                <c:pt idx="93">
                  <c:v>0.95822649999999998</c:v>
                </c:pt>
                <c:pt idx="94">
                  <c:v>0.9596922</c:v>
                </c:pt>
                <c:pt idx="95">
                  <c:v>0.96042510000000003</c:v>
                </c:pt>
                <c:pt idx="96">
                  <c:v>0.96299009999999996</c:v>
                </c:pt>
                <c:pt idx="97">
                  <c:v>0.9655551</c:v>
                </c:pt>
                <c:pt idx="98">
                  <c:v>0.96665449999999997</c:v>
                </c:pt>
                <c:pt idx="99">
                  <c:v>0.97031880000000004</c:v>
                </c:pt>
                <c:pt idx="100">
                  <c:v>0.97215099999999999</c:v>
                </c:pt>
                <c:pt idx="101">
                  <c:v>0.97215099999999999</c:v>
                </c:pt>
                <c:pt idx="102">
                  <c:v>0.97471600000000003</c:v>
                </c:pt>
                <c:pt idx="103">
                  <c:v>0.97581530000000005</c:v>
                </c:pt>
                <c:pt idx="104">
                  <c:v>0.97654819999999998</c:v>
                </c:pt>
                <c:pt idx="105">
                  <c:v>0.97801389999999999</c:v>
                </c:pt>
                <c:pt idx="106">
                  <c:v>0.97801389999999999</c:v>
                </c:pt>
                <c:pt idx="107">
                  <c:v>0.97874680000000003</c:v>
                </c:pt>
                <c:pt idx="108">
                  <c:v>0.97947969999999995</c:v>
                </c:pt>
                <c:pt idx="109">
                  <c:v>0.97947969999999995</c:v>
                </c:pt>
                <c:pt idx="110">
                  <c:v>0.98021250000000004</c:v>
                </c:pt>
                <c:pt idx="111">
                  <c:v>0.98131179999999996</c:v>
                </c:pt>
                <c:pt idx="112">
                  <c:v>0.98387690000000005</c:v>
                </c:pt>
                <c:pt idx="113">
                  <c:v>0.98387690000000005</c:v>
                </c:pt>
                <c:pt idx="114">
                  <c:v>0.98644189999999998</c:v>
                </c:pt>
                <c:pt idx="115">
                  <c:v>0.98644189999999998</c:v>
                </c:pt>
                <c:pt idx="116">
                  <c:v>0.98644189999999998</c:v>
                </c:pt>
                <c:pt idx="117">
                  <c:v>0.98644189999999998</c:v>
                </c:pt>
                <c:pt idx="118">
                  <c:v>0.98644189999999998</c:v>
                </c:pt>
                <c:pt idx="119">
                  <c:v>0.98827410000000004</c:v>
                </c:pt>
                <c:pt idx="120">
                  <c:v>0.98827410000000004</c:v>
                </c:pt>
                <c:pt idx="121">
                  <c:v>0.98827410000000004</c:v>
                </c:pt>
                <c:pt idx="122">
                  <c:v>0.98973979999999995</c:v>
                </c:pt>
                <c:pt idx="123">
                  <c:v>0.98973979999999995</c:v>
                </c:pt>
                <c:pt idx="124">
                  <c:v>0.99010629999999999</c:v>
                </c:pt>
                <c:pt idx="125">
                  <c:v>0.99010629999999999</c:v>
                </c:pt>
                <c:pt idx="126">
                  <c:v>0.99047269999999998</c:v>
                </c:pt>
                <c:pt idx="127">
                  <c:v>0.99157200000000001</c:v>
                </c:pt>
                <c:pt idx="128">
                  <c:v>0.99157200000000001</c:v>
                </c:pt>
                <c:pt idx="129">
                  <c:v>0.99230490000000005</c:v>
                </c:pt>
                <c:pt idx="130">
                  <c:v>0.99230490000000005</c:v>
                </c:pt>
                <c:pt idx="131">
                  <c:v>0.99377059999999995</c:v>
                </c:pt>
                <c:pt idx="132">
                  <c:v>0.99377059999999995</c:v>
                </c:pt>
                <c:pt idx="133">
                  <c:v>0.99377059999999995</c:v>
                </c:pt>
                <c:pt idx="134">
                  <c:v>0.99377059999999995</c:v>
                </c:pt>
                <c:pt idx="135">
                  <c:v>0.99413700000000005</c:v>
                </c:pt>
                <c:pt idx="136">
                  <c:v>0.99413700000000005</c:v>
                </c:pt>
                <c:pt idx="137">
                  <c:v>0.99413700000000005</c:v>
                </c:pt>
                <c:pt idx="138">
                  <c:v>0.99486989999999997</c:v>
                </c:pt>
                <c:pt idx="139">
                  <c:v>0.99486989999999997</c:v>
                </c:pt>
                <c:pt idx="140">
                  <c:v>0.99523640000000002</c:v>
                </c:pt>
                <c:pt idx="141">
                  <c:v>0.99523640000000002</c:v>
                </c:pt>
                <c:pt idx="142">
                  <c:v>0.99560280000000001</c:v>
                </c:pt>
                <c:pt idx="143">
                  <c:v>0.99560280000000001</c:v>
                </c:pt>
                <c:pt idx="144">
                  <c:v>0.99560280000000001</c:v>
                </c:pt>
                <c:pt idx="145">
                  <c:v>0.99560280000000001</c:v>
                </c:pt>
                <c:pt idx="146">
                  <c:v>0.99560280000000001</c:v>
                </c:pt>
                <c:pt idx="147">
                  <c:v>0.9959692</c:v>
                </c:pt>
                <c:pt idx="148">
                  <c:v>0.9959692</c:v>
                </c:pt>
                <c:pt idx="149">
                  <c:v>0.9959692</c:v>
                </c:pt>
                <c:pt idx="150">
                  <c:v>0.9959692</c:v>
                </c:pt>
                <c:pt idx="151">
                  <c:v>0.9959692</c:v>
                </c:pt>
                <c:pt idx="152">
                  <c:v>0.9959692</c:v>
                </c:pt>
                <c:pt idx="153">
                  <c:v>0.9959692</c:v>
                </c:pt>
                <c:pt idx="154">
                  <c:v>0.99706850000000002</c:v>
                </c:pt>
                <c:pt idx="155">
                  <c:v>0.99706850000000002</c:v>
                </c:pt>
                <c:pt idx="156">
                  <c:v>0.99706850000000002</c:v>
                </c:pt>
                <c:pt idx="157">
                  <c:v>0.99743499999999996</c:v>
                </c:pt>
                <c:pt idx="158">
                  <c:v>0.99743499999999996</c:v>
                </c:pt>
                <c:pt idx="159">
                  <c:v>0.99743499999999996</c:v>
                </c:pt>
                <c:pt idx="160">
                  <c:v>0.99780139999999995</c:v>
                </c:pt>
                <c:pt idx="161">
                  <c:v>0.99780139999999995</c:v>
                </c:pt>
                <c:pt idx="162">
                  <c:v>0.99780139999999995</c:v>
                </c:pt>
                <c:pt idx="163">
                  <c:v>0.99853429999999999</c:v>
                </c:pt>
                <c:pt idx="164">
                  <c:v>0.99853429999999999</c:v>
                </c:pt>
                <c:pt idx="165">
                  <c:v>0.99853429999999999</c:v>
                </c:pt>
                <c:pt idx="166">
                  <c:v>0.99890069999999997</c:v>
                </c:pt>
                <c:pt idx="167">
                  <c:v>0.99890069999999997</c:v>
                </c:pt>
                <c:pt idx="168">
                  <c:v>0.99890069999999997</c:v>
                </c:pt>
                <c:pt idx="169">
                  <c:v>0.99890069999999997</c:v>
                </c:pt>
                <c:pt idx="170">
                  <c:v>0.99890069999999997</c:v>
                </c:pt>
                <c:pt idx="171">
                  <c:v>0.99890069999999997</c:v>
                </c:pt>
                <c:pt idx="172">
                  <c:v>0.99890069999999997</c:v>
                </c:pt>
                <c:pt idx="173">
                  <c:v>0.99890069999999997</c:v>
                </c:pt>
                <c:pt idx="174">
                  <c:v>0.99890069999999997</c:v>
                </c:pt>
                <c:pt idx="175">
                  <c:v>0.99890069999999997</c:v>
                </c:pt>
                <c:pt idx="176">
                  <c:v>0.99963360000000001</c:v>
                </c:pt>
                <c:pt idx="177">
                  <c:v>0.99963360000000001</c:v>
                </c:pt>
                <c:pt idx="178">
                  <c:v>0.99963360000000001</c:v>
                </c:pt>
                <c:pt idx="179">
                  <c:v>0.99963360000000001</c:v>
                </c:pt>
                <c:pt idx="180">
                  <c:v>0.99963360000000001</c:v>
                </c:pt>
                <c:pt idx="181">
                  <c:v>0.99963360000000001</c:v>
                </c:pt>
                <c:pt idx="182">
                  <c:v>0.99963360000000001</c:v>
                </c:pt>
                <c:pt idx="183">
                  <c:v>0.99963360000000001</c:v>
                </c:pt>
                <c:pt idx="184">
                  <c:v>0.99963360000000001</c:v>
                </c:pt>
                <c:pt idx="185">
                  <c:v>0.99963360000000001</c:v>
                </c:pt>
                <c:pt idx="186">
                  <c:v>0.99963360000000001</c:v>
                </c:pt>
                <c:pt idx="187">
                  <c:v>0.99963360000000001</c:v>
                </c:pt>
                <c:pt idx="188">
                  <c:v>0.99963360000000001</c:v>
                </c:pt>
                <c:pt idx="189">
                  <c:v>0.99963360000000001</c:v>
                </c:pt>
                <c:pt idx="190">
                  <c:v>0.99963360000000001</c:v>
                </c:pt>
                <c:pt idx="191">
                  <c:v>0.99963360000000001</c:v>
                </c:pt>
                <c:pt idx="192">
                  <c:v>0.99963360000000001</c:v>
                </c:pt>
                <c:pt idx="193">
                  <c:v>0.99963360000000001</c:v>
                </c:pt>
                <c:pt idx="194">
                  <c:v>0.99963360000000001</c:v>
                </c:pt>
                <c:pt idx="195">
                  <c:v>0.99963360000000001</c:v>
                </c:pt>
                <c:pt idx="196">
                  <c:v>0.99963360000000001</c:v>
                </c:pt>
                <c:pt idx="197">
                  <c:v>0.99963360000000001</c:v>
                </c:pt>
                <c:pt idx="198">
                  <c:v>0.99963360000000001</c:v>
                </c:pt>
                <c:pt idx="199">
                  <c:v>0.99963360000000001</c:v>
                </c:pt>
                <c:pt idx="200">
                  <c:v>0.99963360000000001</c:v>
                </c:pt>
                <c:pt idx="201">
                  <c:v>0.99963360000000001</c:v>
                </c:pt>
                <c:pt idx="202">
                  <c:v>0.99963360000000001</c:v>
                </c:pt>
                <c:pt idx="203">
                  <c:v>0.99963360000000001</c:v>
                </c:pt>
                <c:pt idx="204">
                  <c:v>0.99963360000000001</c:v>
                </c:pt>
                <c:pt idx="205">
                  <c:v>0.99963360000000001</c:v>
                </c:pt>
                <c:pt idx="206">
                  <c:v>0.99963360000000001</c:v>
                </c:pt>
                <c:pt idx="207">
                  <c:v>0.99963360000000001</c:v>
                </c:pt>
                <c:pt idx="208">
                  <c:v>0.99963360000000001</c:v>
                </c:pt>
                <c:pt idx="209">
                  <c:v>0.99963360000000001</c:v>
                </c:pt>
                <c:pt idx="210">
                  <c:v>0.99963360000000001</c:v>
                </c:pt>
                <c:pt idx="211">
                  <c:v>0.99963360000000001</c:v>
                </c:pt>
                <c:pt idx="212">
                  <c:v>0.99963360000000001</c:v>
                </c:pt>
                <c:pt idx="213">
                  <c:v>0.99963360000000001</c:v>
                </c:pt>
                <c:pt idx="214">
                  <c:v>0.99963360000000001</c:v>
                </c:pt>
                <c:pt idx="215">
                  <c:v>0.99963360000000001</c:v>
                </c:pt>
                <c:pt idx="216">
                  <c:v>0.99963360000000001</c:v>
                </c:pt>
                <c:pt idx="217">
                  <c:v>0.99963360000000001</c:v>
                </c:pt>
                <c:pt idx="218">
                  <c:v>0.99963360000000001</c:v>
                </c:pt>
                <c:pt idx="219">
                  <c:v>0.99963360000000001</c:v>
                </c:pt>
                <c:pt idx="220">
                  <c:v>0.99963360000000001</c:v>
                </c:pt>
                <c:pt idx="221">
                  <c:v>0.99963360000000001</c:v>
                </c:pt>
                <c:pt idx="222">
                  <c:v>0.99963360000000001</c:v>
                </c:pt>
                <c:pt idx="223">
                  <c:v>0.99963360000000001</c:v>
                </c:pt>
                <c:pt idx="224">
                  <c:v>0.99963360000000001</c:v>
                </c:pt>
                <c:pt idx="225">
                  <c:v>0.99963360000000001</c:v>
                </c:pt>
                <c:pt idx="226">
                  <c:v>0.99963360000000001</c:v>
                </c:pt>
                <c:pt idx="227">
                  <c:v>0.99963360000000001</c:v>
                </c:pt>
                <c:pt idx="228">
                  <c:v>0.99963360000000001</c:v>
                </c:pt>
                <c:pt idx="229">
                  <c:v>0.99963360000000001</c:v>
                </c:pt>
                <c:pt idx="230">
                  <c:v>0.99963360000000001</c:v>
                </c:pt>
                <c:pt idx="231">
                  <c:v>0.99963360000000001</c:v>
                </c:pt>
                <c:pt idx="232">
                  <c:v>0.99963360000000001</c:v>
                </c:pt>
                <c:pt idx="233">
                  <c:v>0.99963360000000001</c:v>
                </c:pt>
                <c:pt idx="234">
                  <c:v>0.99963360000000001</c:v>
                </c:pt>
                <c:pt idx="235">
                  <c:v>0.99963360000000001</c:v>
                </c:pt>
                <c:pt idx="236">
                  <c:v>0.99963360000000001</c:v>
                </c:pt>
                <c:pt idx="237">
                  <c:v>0.99963360000000001</c:v>
                </c:pt>
                <c:pt idx="238">
                  <c:v>0.99963360000000001</c:v>
                </c:pt>
                <c:pt idx="239">
                  <c:v>0.99963360000000001</c:v>
                </c:pt>
                <c:pt idx="240">
                  <c:v>0.99963360000000001</c:v>
                </c:pt>
                <c:pt idx="241">
                  <c:v>0.99963360000000001</c:v>
                </c:pt>
                <c:pt idx="242">
                  <c:v>0.99963360000000001</c:v>
                </c:pt>
                <c:pt idx="243">
                  <c:v>0.99963360000000001</c:v>
                </c:pt>
                <c:pt idx="244">
                  <c:v>0.99963360000000001</c:v>
                </c:pt>
                <c:pt idx="245">
                  <c:v>0.99963360000000001</c:v>
                </c:pt>
                <c:pt idx="246">
                  <c:v>0.99963360000000001</c:v>
                </c:pt>
                <c:pt idx="247">
                  <c:v>0.99963360000000001</c:v>
                </c:pt>
                <c:pt idx="248">
                  <c:v>0.99963360000000001</c:v>
                </c:pt>
                <c:pt idx="249">
                  <c:v>0.99963360000000001</c:v>
                </c:pt>
                <c:pt idx="250">
                  <c:v>0.99963360000000001</c:v>
                </c:pt>
                <c:pt idx="251">
                  <c:v>0.99963360000000001</c:v>
                </c:pt>
                <c:pt idx="252">
                  <c:v>0.99963360000000001</c:v>
                </c:pt>
                <c:pt idx="253">
                  <c:v>0.99963360000000001</c:v>
                </c:pt>
                <c:pt idx="254">
                  <c:v>0.99963360000000001</c:v>
                </c:pt>
                <c:pt idx="255">
                  <c:v>0.99963360000000001</c:v>
                </c:pt>
                <c:pt idx="256">
                  <c:v>0.99963360000000001</c:v>
                </c:pt>
                <c:pt idx="257">
                  <c:v>0.99963360000000001</c:v>
                </c:pt>
                <c:pt idx="258">
                  <c:v>0.99963360000000001</c:v>
                </c:pt>
                <c:pt idx="259">
                  <c:v>0.99963360000000001</c:v>
                </c:pt>
                <c:pt idx="260">
                  <c:v>0.99963360000000001</c:v>
                </c:pt>
                <c:pt idx="261">
                  <c:v>0.99963360000000001</c:v>
                </c:pt>
                <c:pt idx="262">
                  <c:v>0.99963360000000001</c:v>
                </c:pt>
                <c:pt idx="263">
                  <c:v>0.99963360000000001</c:v>
                </c:pt>
                <c:pt idx="264">
                  <c:v>0.99963360000000001</c:v>
                </c:pt>
                <c:pt idx="265">
                  <c:v>0.99963360000000001</c:v>
                </c:pt>
                <c:pt idx="266">
                  <c:v>0.99963360000000001</c:v>
                </c:pt>
                <c:pt idx="267">
                  <c:v>0.99963360000000001</c:v>
                </c:pt>
                <c:pt idx="268">
                  <c:v>0.99963360000000001</c:v>
                </c:pt>
                <c:pt idx="269">
                  <c:v>0.99963360000000001</c:v>
                </c:pt>
                <c:pt idx="270">
                  <c:v>0.99963360000000001</c:v>
                </c:pt>
                <c:pt idx="271">
                  <c:v>0.99963360000000001</c:v>
                </c:pt>
                <c:pt idx="272">
                  <c:v>0.99963360000000001</c:v>
                </c:pt>
                <c:pt idx="273">
                  <c:v>0.99963360000000001</c:v>
                </c:pt>
                <c:pt idx="274">
                  <c:v>0.99963360000000001</c:v>
                </c:pt>
                <c:pt idx="275">
                  <c:v>0.99963360000000001</c:v>
                </c:pt>
                <c:pt idx="276">
                  <c:v>0.99963360000000001</c:v>
                </c:pt>
                <c:pt idx="277">
                  <c:v>0.99963360000000001</c:v>
                </c:pt>
                <c:pt idx="278">
                  <c:v>0.99963360000000001</c:v>
                </c:pt>
                <c:pt idx="279">
                  <c:v>0.99963360000000001</c:v>
                </c:pt>
                <c:pt idx="280">
                  <c:v>0.99963360000000001</c:v>
                </c:pt>
                <c:pt idx="281">
                  <c:v>0.99963360000000001</c:v>
                </c:pt>
                <c:pt idx="282">
                  <c:v>0.99963360000000001</c:v>
                </c:pt>
                <c:pt idx="283">
                  <c:v>0.99963360000000001</c:v>
                </c:pt>
                <c:pt idx="284">
                  <c:v>0.99963360000000001</c:v>
                </c:pt>
                <c:pt idx="285">
                  <c:v>0.99963360000000001</c:v>
                </c:pt>
                <c:pt idx="286">
                  <c:v>0.99963360000000001</c:v>
                </c:pt>
                <c:pt idx="287">
                  <c:v>0.99963360000000001</c:v>
                </c:pt>
                <c:pt idx="288">
                  <c:v>0.99963360000000001</c:v>
                </c:pt>
                <c:pt idx="289">
                  <c:v>0.99963360000000001</c:v>
                </c:pt>
                <c:pt idx="290">
                  <c:v>0.99963360000000001</c:v>
                </c:pt>
                <c:pt idx="291">
                  <c:v>0.99963360000000001</c:v>
                </c:pt>
                <c:pt idx="292">
                  <c:v>0.99963360000000001</c:v>
                </c:pt>
                <c:pt idx="293">
                  <c:v>0.99963360000000001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</c:numCache>
            </c:numRef>
          </c:xVal>
          <c:yVal>
            <c:numRef>
              <c:f>'[Microsoft PowerPoint 的圖表 ]SVM_PSSM_MDD (3)'!$D$2:$D$1002</c:f>
              <c:numCache>
                <c:formatCode>0.00_);[Red]\(0.00\)</c:formatCode>
                <c:ptCount val="10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2.0243000000000001E-3</c:v>
                </c:pt>
                <c:pt idx="4">
                  <c:v>4.0486000000000003E-3</c:v>
                </c:pt>
                <c:pt idx="5">
                  <c:v>1.01215E-2</c:v>
                </c:pt>
                <c:pt idx="6">
                  <c:v>1.72065E-2</c:v>
                </c:pt>
                <c:pt idx="7">
                  <c:v>3.3400800000000001E-2</c:v>
                </c:pt>
                <c:pt idx="8">
                  <c:v>4.9595100000000003E-2</c:v>
                </c:pt>
                <c:pt idx="9">
                  <c:v>7.4898800000000001E-2</c:v>
                </c:pt>
                <c:pt idx="10">
                  <c:v>9.8178100000000004E-2</c:v>
                </c:pt>
                <c:pt idx="11">
                  <c:v>0.13259109999999999</c:v>
                </c:pt>
                <c:pt idx="12">
                  <c:v>0.16396759999999999</c:v>
                </c:pt>
                <c:pt idx="13">
                  <c:v>0.18623480000000001</c:v>
                </c:pt>
                <c:pt idx="14">
                  <c:v>0.23076920000000001</c:v>
                </c:pt>
                <c:pt idx="15">
                  <c:v>0.26113360000000002</c:v>
                </c:pt>
                <c:pt idx="16">
                  <c:v>0.29858299999999999</c:v>
                </c:pt>
                <c:pt idx="17">
                  <c:v>0.32793519999999998</c:v>
                </c:pt>
                <c:pt idx="18">
                  <c:v>0.3582996</c:v>
                </c:pt>
                <c:pt idx="19">
                  <c:v>0.40283400000000003</c:v>
                </c:pt>
                <c:pt idx="20">
                  <c:v>0.437247</c:v>
                </c:pt>
                <c:pt idx="21">
                  <c:v>0.45141700000000001</c:v>
                </c:pt>
                <c:pt idx="22">
                  <c:v>0.48279349999999999</c:v>
                </c:pt>
                <c:pt idx="23">
                  <c:v>0.51315789999999994</c:v>
                </c:pt>
                <c:pt idx="24">
                  <c:v>0.53137650000000003</c:v>
                </c:pt>
                <c:pt idx="25">
                  <c:v>0.55566800000000005</c:v>
                </c:pt>
                <c:pt idx="26">
                  <c:v>0.5759109</c:v>
                </c:pt>
                <c:pt idx="27">
                  <c:v>0.60121460000000004</c:v>
                </c:pt>
                <c:pt idx="28">
                  <c:v>0.62449390000000005</c:v>
                </c:pt>
                <c:pt idx="29">
                  <c:v>0.64676109999999998</c:v>
                </c:pt>
                <c:pt idx="30">
                  <c:v>0.65890689999999996</c:v>
                </c:pt>
                <c:pt idx="31">
                  <c:v>0.6740891</c:v>
                </c:pt>
                <c:pt idx="32">
                  <c:v>0.69534410000000002</c:v>
                </c:pt>
                <c:pt idx="33">
                  <c:v>0.71356280000000005</c:v>
                </c:pt>
                <c:pt idx="34">
                  <c:v>0.73987849999999999</c:v>
                </c:pt>
                <c:pt idx="35">
                  <c:v>0.76214570000000004</c:v>
                </c:pt>
                <c:pt idx="36">
                  <c:v>0.77732789999999996</c:v>
                </c:pt>
                <c:pt idx="37">
                  <c:v>0.79554659999999999</c:v>
                </c:pt>
                <c:pt idx="38">
                  <c:v>0.81275299999999995</c:v>
                </c:pt>
                <c:pt idx="39">
                  <c:v>0.81983810000000001</c:v>
                </c:pt>
                <c:pt idx="40">
                  <c:v>0.83805669999999999</c:v>
                </c:pt>
                <c:pt idx="41">
                  <c:v>0.84109310000000004</c:v>
                </c:pt>
                <c:pt idx="42">
                  <c:v>0.85829960000000005</c:v>
                </c:pt>
                <c:pt idx="43">
                  <c:v>0.8714575</c:v>
                </c:pt>
                <c:pt idx="44">
                  <c:v>0.87550609999999995</c:v>
                </c:pt>
                <c:pt idx="45">
                  <c:v>0.88157890000000005</c:v>
                </c:pt>
                <c:pt idx="46">
                  <c:v>0.89068829999999999</c:v>
                </c:pt>
                <c:pt idx="47">
                  <c:v>0.8947368</c:v>
                </c:pt>
                <c:pt idx="48">
                  <c:v>0.90283400000000003</c:v>
                </c:pt>
                <c:pt idx="49">
                  <c:v>0.9048583</c:v>
                </c:pt>
                <c:pt idx="50">
                  <c:v>0.91194330000000001</c:v>
                </c:pt>
                <c:pt idx="51">
                  <c:v>0.92206480000000002</c:v>
                </c:pt>
                <c:pt idx="52">
                  <c:v>0.92611339999999998</c:v>
                </c:pt>
                <c:pt idx="53">
                  <c:v>0.93016189999999999</c:v>
                </c:pt>
                <c:pt idx="54">
                  <c:v>0.93319839999999998</c:v>
                </c:pt>
                <c:pt idx="55">
                  <c:v>0.93522269999999996</c:v>
                </c:pt>
                <c:pt idx="56">
                  <c:v>0.94129549999999995</c:v>
                </c:pt>
                <c:pt idx="57">
                  <c:v>0.94331980000000004</c:v>
                </c:pt>
                <c:pt idx="58">
                  <c:v>0.94635630000000004</c:v>
                </c:pt>
                <c:pt idx="59">
                  <c:v>0.9473684</c:v>
                </c:pt>
                <c:pt idx="60">
                  <c:v>0.9504049</c:v>
                </c:pt>
                <c:pt idx="61">
                  <c:v>0.95141699999999996</c:v>
                </c:pt>
                <c:pt idx="62">
                  <c:v>0.95445340000000001</c:v>
                </c:pt>
                <c:pt idx="63">
                  <c:v>0.9574899</c:v>
                </c:pt>
                <c:pt idx="64">
                  <c:v>0.95850199999999997</c:v>
                </c:pt>
                <c:pt idx="65">
                  <c:v>0.96153849999999996</c:v>
                </c:pt>
                <c:pt idx="66">
                  <c:v>0.96255060000000003</c:v>
                </c:pt>
                <c:pt idx="67">
                  <c:v>0.96356280000000005</c:v>
                </c:pt>
                <c:pt idx="68">
                  <c:v>0.96457490000000001</c:v>
                </c:pt>
                <c:pt idx="69">
                  <c:v>0.96659919999999999</c:v>
                </c:pt>
                <c:pt idx="70">
                  <c:v>0.96963560000000004</c:v>
                </c:pt>
                <c:pt idx="71">
                  <c:v>0.97064779999999995</c:v>
                </c:pt>
                <c:pt idx="72">
                  <c:v>0.97165990000000002</c:v>
                </c:pt>
                <c:pt idx="73">
                  <c:v>0.97165990000000002</c:v>
                </c:pt>
                <c:pt idx="74">
                  <c:v>0.97267210000000004</c:v>
                </c:pt>
                <c:pt idx="75">
                  <c:v>0.97570849999999998</c:v>
                </c:pt>
                <c:pt idx="76">
                  <c:v>0.97672060000000005</c:v>
                </c:pt>
                <c:pt idx="77">
                  <c:v>0.97975710000000005</c:v>
                </c:pt>
                <c:pt idx="78">
                  <c:v>0.97975710000000005</c:v>
                </c:pt>
                <c:pt idx="79">
                  <c:v>0.98076920000000001</c:v>
                </c:pt>
                <c:pt idx="80">
                  <c:v>0.98076920000000001</c:v>
                </c:pt>
                <c:pt idx="81">
                  <c:v>0.98380570000000001</c:v>
                </c:pt>
                <c:pt idx="82">
                  <c:v>0.98481779999999997</c:v>
                </c:pt>
                <c:pt idx="83">
                  <c:v>0.98481779999999997</c:v>
                </c:pt>
                <c:pt idx="84">
                  <c:v>0.98481779999999997</c:v>
                </c:pt>
                <c:pt idx="85">
                  <c:v>0.98684210000000006</c:v>
                </c:pt>
                <c:pt idx="86">
                  <c:v>0.98684210000000006</c:v>
                </c:pt>
                <c:pt idx="87">
                  <c:v>0.98886640000000003</c:v>
                </c:pt>
                <c:pt idx="88">
                  <c:v>0.98886640000000003</c:v>
                </c:pt>
                <c:pt idx="89">
                  <c:v>0.98886640000000003</c:v>
                </c:pt>
                <c:pt idx="90">
                  <c:v>0.98987849999999999</c:v>
                </c:pt>
                <c:pt idx="91">
                  <c:v>0.98987849999999999</c:v>
                </c:pt>
                <c:pt idx="92">
                  <c:v>0.99190279999999997</c:v>
                </c:pt>
                <c:pt idx="93">
                  <c:v>0.99190279999999997</c:v>
                </c:pt>
                <c:pt idx="94">
                  <c:v>0.99291499999999999</c:v>
                </c:pt>
                <c:pt idx="95">
                  <c:v>0.99291499999999999</c:v>
                </c:pt>
                <c:pt idx="96">
                  <c:v>0.99392709999999995</c:v>
                </c:pt>
                <c:pt idx="97">
                  <c:v>0.99392709999999995</c:v>
                </c:pt>
                <c:pt idx="98">
                  <c:v>0.99392709999999995</c:v>
                </c:pt>
                <c:pt idx="99">
                  <c:v>0.99392709999999995</c:v>
                </c:pt>
                <c:pt idx="100">
                  <c:v>0.99392709999999995</c:v>
                </c:pt>
                <c:pt idx="101">
                  <c:v>0.99392709999999995</c:v>
                </c:pt>
                <c:pt idx="102">
                  <c:v>0.99493929999999997</c:v>
                </c:pt>
                <c:pt idx="103">
                  <c:v>0.99493929999999997</c:v>
                </c:pt>
                <c:pt idx="104">
                  <c:v>0.99493929999999997</c:v>
                </c:pt>
                <c:pt idx="105">
                  <c:v>0.99493929999999997</c:v>
                </c:pt>
                <c:pt idx="106">
                  <c:v>0.99493929999999997</c:v>
                </c:pt>
                <c:pt idx="107">
                  <c:v>0.99493929999999997</c:v>
                </c:pt>
                <c:pt idx="108">
                  <c:v>0.99493929999999997</c:v>
                </c:pt>
                <c:pt idx="109">
                  <c:v>0.99493929999999997</c:v>
                </c:pt>
                <c:pt idx="110">
                  <c:v>0.99595140000000004</c:v>
                </c:pt>
                <c:pt idx="111">
                  <c:v>0.99595140000000004</c:v>
                </c:pt>
                <c:pt idx="112">
                  <c:v>0.99595140000000004</c:v>
                </c:pt>
                <c:pt idx="113">
                  <c:v>0.99595140000000004</c:v>
                </c:pt>
                <c:pt idx="114">
                  <c:v>0.99696359999999995</c:v>
                </c:pt>
                <c:pt idx="115">
                  <c:v>0.99696359999999995</c:v>
                </c:pt>
                <c:pt idx="116">
                  <c:v>0.99696359999999995</c:v>
                </c:pt>
                <c:pt idx="117">
                  <c:v>0.99696359999999995</c:v>
                </c:pt>
                <c:pt idx="118">
                  <c:v>0.99696359999999995</c:v>
                </c:pt>
                <c:pt idx="119">
                  <c:v>0.99696359999999995</c:v>
                </c:pt>
                <c:pt idx="120">
                  <c:v>0.99696359999999995</c:v>
                </c:pt>
                <c:pt idx="121">
                  <c:v>0.99696359999999995</c:v>
                </c:pt>
                <c:pt idx="122">
                  <c:v>0.99797570000000002</c:v>
                </c:pt>
                <c:pt idx="123">
                  <c:v>0.99797570000000002</c:v>
                </c:pt>
                <c:pt idx="124">
                  <c:v>0.99797570000000002</c:v>
                </c:pt>
                <c:pt idx="125">
                  <c:v>0.99797570000000002</c:v>
                </c:pt>
                <c:pt idx="126">
                  <c:v>0.99797570000000002</c:v>
                </c:pt>
                <c:pt idx="127">
                  <c:v>0.99797570000000002</c:v>
                </c:pt>
                <c:pt idx="128">
                  <c:v>0.99797570000000002</c:v>
                </c:pt>
                <c:pt idx="129">
                  <c:v>0.99797570000000002</c:v>
                </c:pt>
                <c:pt idx="130">
                  <c:v>0.99797570000000002</c:v>
                </c:pt>
                <c:pt idx="131">
                  <c:v>0.99898790000000004</c:v>
                </c:pt>
                <c:pt idx="132">
                  <c:v>0.99898790000000004</c:v>
                </c:pt>
                <c:pt idx="133">
                  <c:v>0.99898790000000004</c:v>
                </c:pt>
                <c:pt idx="134">
                  <c:v>0.99898790000000004</c:v>
                </c:pt>
                <c:pt idx="135">
                  <c:v>0.99898790000000004</c:v>
                </c:pt>
                <c:pt idx="136">
                  <c:v>0.99898790000000004</c:v>
                </c:pt>
                <c:pt idx="137">
                  <c:v>0.99898790000000004</c:v>
                </c:pt>
                <c:pt idx="138">
                  <c:v>0.99898790000000004</c:v>
                </c:pt>
                <c:pt idx="139">
                  <c:v>0.99898790000000004</c:v>
                </c:pt>
                <c:pt idx="140">
                  <c:v>0.99898790000000004</c:v>
                </c:pt>
                <c:pt idx="141">
                  <c:v>0.99898790000000004</c:v>
                </c:pt>
                <c:pt idx="142">
                  <c:v>0.99898790000000004</c:v>
                </c:pt>
                <c:pt idx="143">
                  <c:v>0.99898790000000004</c:v>
                </c:pt>
                <c:pt idx="144">
                  <c:v>0.99898790000000004</c:v>
                </c:pt>
                <c:pt idx="145">
                  <c:v>0.99898790000000004</c:v>
                </c:pt>
                <c:pt idx="146">
                  <c:v>0.99898790000000004</c:v>
                </c:pt>
                <c:pt idx="147">
                  <c:v>0.99898790000000004</c:v>
                </c:pt>
                <c:pt idx="148">
                  <c:v>0.99898790000000004</c:v>
                </c:pt>
                <c:pt idx="149">
                  <c:v>0.99898790000000004</c:v>
                </c:pt>
                <c:pt idx="150">
                  <c:v>0.99898790000000004</c:v>
                </c:pt>
                <c:pt idx="151">
                  <c:v>0.99898790000000004</c:v>
                </c:pt>
                <c:pt idx="152">
                  <c:v>0.99898790000000004</c:v>
                </c:pt>
                <c:pt idx="153">
                  <c:v>0.99898790000000004</c:v>
                </c:pt>
                <c:pt idx="154">
                  <c:v>0.99898790000000004</c:v>
                </c:pt>
                <c:pt idx="155">
                  <c:v>0.99898790000000004</c:v>
                </c:pt>
                <c:pt idx="156">
                  <c:v>0.99898790000000004</c:v>
                </c:pt>
                <c:pt idx="157">
                  <c:v>0.99898790000000004</c:v>
                </c:pt>
                <c:pt idx="158">
                  <c:v>0.99898790000000004</c:v>
                </c:pt>
                <c:pt idx="159">
                  <c:v>0.99898790000000004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0CF-4B16-972A-C8AF864DD53D}"/>
            </c:ext>
          </c:extLst>
        </c:ser>
        <c:ser>
          <c:idx val="2"/>
          <c:order val="2"/>
          <c:tx>
            <c:v>CKSAAP (K = 1)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'[Microsoft PowerPoint 的圖表 ]SVM_PSSM_MDD (3)'!$E$2:$E$1002</c:f>
              <c:numCache>
                <c:formatCode>0.00_);[Red]\(0.00\)</c:formatCode>
                <c:ptCount val="10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3.6640000000000002E-4</c:v>
                </c:pt>
                <c:pt idx="4">
                  <c:v>3.6640000000000002E-4</c:v>
                </c:pt>
                <c:pt idx="5">
                  <c:v>1.8322E-3</c:v>
                </c:pt>
                <c:pt idx="6">
                  <c:v>2.9315000000000001E-3</c:v>
                </c:pt>
                <c:pt idx="7">
                  <c:v>4.7635999999999998E-3</c:v>
                </c:pt>
                <c:pt idx="8">
                  <c:v>9.1608999999999996E-3</c:v>
                </c:pt>
                <c:pt idx="9">
                  <c:v>1.2458800000000001E-2</c:v>
                </c:pt>
                <c:pt idx="10">
                  <c:v>1.6855999999999999E-2</c:v>
                </c:pt>
                <c:pt idx="11">
                  <c:v>2.3818200000000001E-2</c:v>
                </c:pt>
                <c:pt idx="12">
                  <c:v>2.8215500000000001E-2</c:v>
                </c:pt>
                <c:pt idx="13">
                  <c:v>4.1773499999999998E-2</c:v>
                </c:pt>
                <c:pt idx="14">
                  <c:v>5.2400099999999998E-2</c:v>
                </c:pt>
                <c:pt idx="15">
                  <c:v>6.5958199999999995E-2</c:v>
                </c:pt>
                <c:pt idx="16">
                  <c:v>8.0981999999999998E-2</c:v>
                </c:pt>
                <c:pt idx="17">
                  <c:v>0.1004031</c:v>
                </c:pt>
                <c:pt idx="18">
                  <c:v>0.1198241</c:v>
                </c:pt>
                <c:pt idx="19">
                  <c:v>0.14840600000000001</c:v>
                </c:pt>
                <c:pt idx="20">
                  <c:v>0.17588860000000001</c:v>
                </c:pt>
                <c:pt idx="21">
                  <c:v>0.19274459999999999</c:v>
                </c:pt>
                <c:pt idx="22">
                  <c:v>0.2143642</c:v>
                </c:pt>
                <c:pt idx="23">
                  <c:v>0.23231950000000001</c:v>
                </c:pt>
                <c:pt idx="24">
                  <c:v>0.26456580000000002</c:v>
                </c:pt>
                <c:pt idx="25">
                  <c:v>0.28875050000000002</c:v>
                </c:pt>
                <c:pt idx="26">
                  <c:v>0.3158666</c:v>
                </c:pt>
                <c:pt idx="27">
                  <c:v>0.34188350000000001</c:v>
                </c:pt>
                <c:pt idx="28">
                  <c:v>0.3704654</c:v>
                </c:pt>
                <c:pt idx="29">
                  <c:v>0.39611580000000002</c:v>
                </c:pt>
                <c:pt idx="30">
                  <c:v>0.42030050000000002</c:v>
                </c:pt>
                <c:pt idx="31">
                  <c:v>0.44595089999999998</c:v>
                </c:pt>
                <c:pt idx="32">
                  <c:v>0.4675705</c:v>
                </c:pt>
                <c:pt idx="33">
                  <c:v>0.4921217</c:v>
                </c:pt>
                <c:pt idx="34">
                  <c:v>0.51300840000000003</c:v>
                </c:pt>
                <c:pt idx="35">
                  <c:v>0.53389520000000001</c:v>
                </c:pt>
                <c:pt idx="36">
                  <c:v>0.55551479999999998</c:v>
                </c:pt>
                <c:pt idx="37">
                  <c:v>0.58336390000000005</c:v>
                </c:pt>
                <c:pt idx="38">
                  <c:v>0.60351779999999999</c:v>
                </c:pt>
                <c:pt idx="39">
                  <c:v>0.62110659999999995</c:v>
                </c:pt>
                <c:pt idx="40">
                  <c:v>0.64199340000000005</c:v>
                </c:pt>
                <c:pt idx="41">
                  <c:v>0.65738370000000002</c:v>
                </c:pt>
                <c:pt idx="42">
                  <c:v>0.67460609999999999</c:v>
                </c:pt>
                <c:pt idx="43">
                  <c:v>0.69219489999999995</c:v>
                </c:pt>
                <c:pt idx="44">
                  <c:v>0.70355440000000002</c:v>
                </c:pt>
                <c:pt idx="45">
                  <c:v>0.71857819999999994</c:v>
                </c:pt>
                <c:pt idx="46">
                  <c:v>0.73470139999999995</c:v>
                </c:pt>
                <c:pt idx="47">
                  <c:v>0.74532799999999999</c:v>
                </c:pt>
                <c:pt idx="48">
                  <c:v>0.75778670000000004</c:v>
                </c:pt>
                <c:pt idx="49">
                  <c:v>0.77537560000000005</c:v>
                </c:pt>
                <c:pt idx="50">
                  <c:v>0.78600219999999998</c:v>
                </c:pt>
                <c:pt idx="51">
                  <c:v>0.79846099999999998</c:v>
                </c:pt>
                <c:pt idx="52">
                  <c:v>0.80908760000000002</c:v>
                </c:pt>
                <c:pt idx="53">
                  <c:v>0.82264570000000004</c:v>
                </c:pt>
                <c:pt idx="54">
                  <c:v>0.83034079999999999</c:v>
                </c:pt>
                <c:pt idx="55">
                  <c:v>0.84499820000000003</c:v>
                </c:pt>
                <c:pt idx="56">
                  <c:v>0.85086110000000004</c:v>
                </c:pt>
                <c:pt idx="57">
                  <c:v>0.86148769999999997</c:v>
                </c:pt>
                <c:pt idx="58">
                  <c:v>0.87138150000000003</c:v>
                </c:pt>
                <c:pt idx="59">
                  <c:v>0.87907659999999999</c:v>
                </c:pt>
                <c:pt idx="60">
                  <c:v>0.88640529999999995</c:v>
                </c:pt>
                <c:pt idx="61">
                  <c:v>0.89519970000000004</c:v>
                </c:pt>
                <c:pt idx="62">
                  <c:v>0.90032979999999996</c:v>
                </c:pt>
                <c:pt idx="63">
                  <c:v>0.90765850000000003</c:v>
                </c:pt>
                <c:pt idx="64">
                  <c:v>0.91022349999999996</c:v>
                </c:pt>
                <c:pt idx="65">
                  <c:v>0.91571999999999998</c:v>
                </c:pt>
                <c:pt idx="66">
                  <c:v>0.92121660000000005</c:v>
                </c:pt>
                <c:pt idx="67">
                  <c:v>0.92598020000000003</c:v>
                </c:pt>
                <c:pt idx="68">
                  <c:v>0.92891170000000001</c:v>
                </c:pt>
                <c:pt idx="69">
                  <c:v>0.93440820000000002</c:v>
                </c:pt>
                <c:pt idx="70">
                  <c:v>0.9373397</c:v>
                </c:pt>
                <c:pt idx="71">
                  <c:v>0.94173689999999999</c:v>
                </c:pt>
                <c:pt idx="72">
                  <c:v>0.94906559999999995</c:v>
                </c:pt>
                <c:pt idx="73">
                  <c:v>0.95053129999999997</c:v>
                </c:pt>
                <c:pt idx="74">
                  <c:v>0.9512642</c:v>
                </c:pt>
                <c:pt idx="75">
                  <c:v>0.95492849999999996</c:v>
                </c:pt>
                <c:pt idx="76">
                  <c:v>0.95602779999999998</c:v>
                </c:pt>
                <c:pt idx="77">
                  <c:v>0.95932580000000001</c:v>
                </c:pt>
                <c:pt idx="78">
                  <c:v>0.96079150000000002</c:v>
                </c:pt>
                <c:pt idx="79">
                  <c:v>0.96115790000000001</c:v>
                </c:pt>
                <c:pt idx="80">
                  <c:v>0.96299009999999996</c:v>
                </c:pt>
                <c:pt idx="81">
                  <c:v>0.96628800000000004</c:v>
                </c:pt>
                <c:pt idx="82">
                  <c:v>0.96848659999999998</c:v>
                </c:pt>
                <c:pt idx="83">
                  <c:v>0.97178450000000005</c:v>
                </c:pt>
                <c:pt idx="84">
                  <c:v>0.9736167</c:v>
                </c:pt>
                <c:pt idx="85">
                  <c:v>0.97471600000000003</c:v>
                </c:pt>
                <c:pt idx="86">
                  <c:v>0.97581530000000005</c:v>
                </c:pt>
                <c:pt idx="87">
                  <c:v>0.9776475</c:v>
                </c:pt>
                <c:pt idx="88">
                  <c:v>0.97874680000000003</c:v>
                </c:pt>
                <c:pt idx="89">
                  <c:v>0.98021250000000004</c:v>
                </c:pt>
                <c:pt idx="90">
                  <c:v>0.98204469999999999</c:v>
                </c:pt>
                <c:pt idx="91">
                  <c:v>0.98241109999999998</c:v>
                </c:pt>
                <c:pt idx="92">
                  <c:v>0.98314400000000002</c:v>
                </c:pt>
                <c:pt idx="93">
                  <c:v>0.98460970000000003</c:v>
                </c:pt>
                <c:pt idx="94">
                  <c:v>0.98497619999999997</c:v>
                </c:pt>
                <c:pt idx="95">
                  <c:v>0.98534259999999996</c:v>
                </c:pt>
                <c:pt idx="96">
                  <c:v>0.9857091</c:v>
                </c:pt>
                <c:pt idx="97">
                  <c:v>0.98680840000000003</c:v>
                </c:pt>
                <c:pt idx="98">
                  <c:v>0.98790770000000006</c:v>
                </c:pt>
                <c:pt idx="99">
                  <c:v>0.98937339999999996</c:v>
                </c:pt>
                <c:pt idx="100">
                  <c:v>0.98973979999999995</c:v>
                </c:pt>
                <c:pt idx="101">
                  <c:v>0.98973979999999995</c:v>
                </c:pt>
                <c:pt idx="102">
                  <c:v>0.98973979999999995</c:v>
                </c:pt>
                <c:pt idx="103">
                  <c:v>0.99083909999999997</c:v>
                </c:pt>
                <c:pt idx="104">
                  <c:v>0.9919384</c:v>
                </c:pt>
                <c:pt idx="105">
                  <c:v>0.99267130000000003</c:v>
                </c:pt>
                <c:pt idx="106">
                  <c:v>0.99267130000000003</c:v>
                </c:pt>
                <c:pt idx="107">
                  <c:v>0.99303770000000002</c:v>
                </c:pt>
                <c:pt idx="108">
                  <c:v>0.99303770000000002</c:v>
                </c:pt>
                <c:pt idx="109">
                  <c:v>0.99303770000000002</c:v>
                </c:pt>
                <c:pt idx="110">
                  <c:v>0.99413700000000005</c:v>
                </c:pt>
                <c:pt idx="111">
                  <c:v>0.99486989999999997</c:v>
                </c:pt>
                <c:pt idx="112">
                  <c:v>0.99523640000000002</c:v>
                </c:pt>
                <c:pt idx="113">
                  <c:v>0.99523640000000002</c:v>
                </c:pt>
                <c:pt idx="114">
                  <c:v>0.99523640000000002</c:v>
                </c:pt>
                <c:pt idx="115">
                  <c:v>0.99523640000000002</c:v>
                </c:pt>
                <c:pt idx="116">
                  <c:v>0.99560280000000001</c:v>
                </c:pt>
                <c:pt idx="117">
                  <c:v>0.99633570000000005</c:v>
                </c:pt>
                <c:pt idx="118">
                  <c:v>0.99633570000000005</c:v>
                </c:pt>
                <c:pt idx="119">
                  <c:v>0.99670210000000004</c:v>
                </c:pt>
                <c:pt idx="120">
                  <c:v>0.99706850000000002</c:v>
                </c:pt>
                <c:pt idx="121">
                  <c:v>0.99706850000000002</c:v>
                </c:pt>
                <c:pt idx="122">
                  <c:v>0.99706850000000002</c:v>
                </c:pt>
                <c:pt idx="123">
                  <c:v>0.99706850000000002</c:v>
                </c:pt>
                <c:pt idx="124">
                  <c:v>0.99780139999999995</c:v>
                </c:pt>
                <c:pt idx="125">
                  <c:v>0.99780139999999995</c:v>
                </c:pt>
                <c:pt idx="126">
                  <c:v>0.99780139999999995</c:v>
                </c:pt>
                <c:pt idx="127">
                  <c:v>0.99780139999999995</c:v>
                </c:pt>
                <c:pt idx="128">
                  <c:v>0.99780139999999995</c:v>
                </c:pt>
                <c:pt idx="129">
                  <c:v>0.99780139999999995</c:v>
                </c:pt>
                <c:pt idx="130">
                  <c:v>0.99780139999999995</c:v>
                </c:pt>
                <c:pt idx="131">
                  <c:v>0.99816780000000005</c:v>
                </c:pt>
                <c:pt idx="132">
                  <c:v>0.99816780000000005</c:v>
                </c:pt>
                <c:pt idx="133">
                  <c:v>0.99853429999999999</c:v>
                </c:pt>
                <c:pt idx="134">
                  <c:v>0.99853429999999999</c:v>
                </c:pt>
                <c:pt idx="135">
                  <c:v>0.99926709999999996</c:v>
                </c:pt>
                <c:pt idx="136">
                  <c:v>0.99926709999999996</c:v>
                </c:pt>
                <c:pt idx="137">
                  <c:v>0.99926709999999996</c:v>
                </c:pt>
                <c:pt idx="138">
                  <c:v>0.99926709999999996</c:v>
                </c:pt>
                <c:pt idx="139">
                  <c:v>0.99926709999999996</c:v>
                </c:pt>
                <c:pt idx="140">
                  <c:v>0.99963360000000001</c:v>
                </c:pt>
                <c:pt idx="141">
                  <c:v>0.99963360000000001</c:v>
                </c:pt>
                <c:pt idx="142">
                  <c:v>0.99963360000000001</c:v>
                </c:pt>
                <c:pt idx="143">
                  <c:v>0.99963360000000001</c:v>
                </c:pt>
                <c:pt idx="144">
                  <c:v>0.99963360000000001</c:v>
                </c:pt>
                <c:pt idx="145">
                  <c:v>0.99963360000000001</c:v>
                </c:pt>
                <c:pt idx="146">
                  <c:v>0.99963360000000001</c:v>
                </c:pt>
                <c:pt idx="147">
                  <c:v>0.99963360000000001</c:v>
                </c:pt>
                <c:pt idx="148">
                  <c:v>0.99963360000000001</c:v>
                </c:pt>
                <c:pt idx="149">
                  <c:v>0.99963360000000001</c:v>
                </c:pt>
                <c:pt idx="150">
                  <c:v>0.99963360000000001</c:v>
                </c:pt>
                <c:pt idx="151">
                  <c:v>0.99963360000000001</c:v>
                </c:pt>
                <c:pt idx="152">
                  <c:v>0.99963360000000001</c:v>
                </c:pt>
                <c:pt idx="153">
                  <c:v>0.99963360000000001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</c:numCache>
            </c:numRef>
          </c:xVal>
          <c:yVal>
            <c:numRef>
              <c:f>'[Microsoft PowerPoint 的圖表 ]SVM_PSSM_MDD (3)'!$F$2:$F$1002</c:f>
              <c:numCache>
                <c:formatCode>0.00_);[Red]\(0.00\)</c:formatCode>
                <c:ptCount val="1001"/>
                <c:pt idx="0">
                  <c:v>0</c:v>
                </c:pt>
                <c:pt idx="1">
                  <c:v>0</c:v>
                </c:pt>
                <c:pt idx="2">
                  <c:v>1.0120999999999999E-3</c:v>
                </c:pt>
                <c:pt idx="3">
                  <c:v>1.0120999999999999E-3</c:v>
                </c:pt>
                <c:pt idx="4">
                  <c:v>4.0486000000000003E-3</c:v>
                </c:pt>
                <c:pt idx="5">
                  <c:v>6.0729E-3</c:v>
                </c:pt>
                <c:pt idx="6">
                  <c:v>9.1093000000000007E-3</c:v>
                </c:pt>
                <c:pt idx="7">
                  <c:v>1.31579E-2</c:v>
                </c:pt>
                <c:pt idx="8">
                  <c:v>2.4291500000000001E-2</c:v>
                </c:pt>
                <c:pt idx="9">
                  <c:v>3.6437200000000003E-2</c:v>
                </c:pt>
                <c:pt idx="10">
                  <c:v>5.5668000000000002E-2</c:v>
                </c:pt>
                <c:pt idx="11">
                  <c:v>7.3886599999999997E-2</c:v>
                </c:pt>
                <c:pt idx="12">
                  <c:v>9.5141699999999996E-2</c:v>
                </c:pt>
                <c:pt idx="13">
                  <c:v>0.1315789</c:v>
                </c:pt>
                <c:pt idx="14">
                  <c:v>0.1548583</c:v>
                </c:pt>
                <c:pt idx="15">
                  <c:v>0.1892713</c:v>
                </c:pt>
                <c:pt idx="16">
                  <c:v>0.2287449</c:v>
                </c:pt>
                <c:pt idx="17">
                  <c:v>0.25910929999999999</c:v>
                </c:pt>
                <c:pt idx="18">
                  <c:v>0.28441300000000003</c:v>
                </c:pt>
                <c:pt idx="19">
                  <c:v>0.33299600000000001</c:v>
                </c:pt>
                <c:pt idx="20">
                  <c:v>0.38259110000000002</c:v>
                </c:pt>
                <c:pt idx="21">
                  <c:v>0.42206480000000002</c:v>
                </c:pt>
                <c:pt idx="22">
                  <c:v>0.44939269999999998</c:v>
                </c:pt>
                <c:pt idx="23">
                  <c:v>0.48178140000000003</c:v>
                </c:pt>
                <c:pt idx="24">
                  <c:v>0.50809720000000003</c:v>
                </c:pt>
                <c:pt idx="25">
                  <c:v>0.53744939999999997</c:v>
                </c:pt>
                <c:pt idx="26">
                  <c:v>0.56680160000000002</c:v>
                </c:pt>
                <c:pt idx="27">
                  <c:v>0.59008099999999997</c:v>
                </c:pt>
                <c:pt idx="28">
                  <c:v>0.61437249999999999</c:v>
                </c:pt>
                <c:pt idx="29">
                  <c:v>0.63562750000000001</c:v>
                </c:pt>
                <c:pt idx="30">
                  <c:v>0.66093120000000005</c:v>
                </c:pt>
                <c:pt idx="31">
                  <c:v>0.68218619999999996</c:v>
                </c:pt>
                <c:pt idx="32">
                  <c:v>0.7074899</c:v>
                </c:pt>
                <c:pt idx="33">
                  <c:v>0.72570849999999998</c:v>
                </c:pt>
                <c:pt idx="34">
                  <c:v>0.74089070000000001</c:v>
                </c:pt>
                <c:pt idx="35">
                  <c:v>0.76518220000000003</c:v>
                </c:pt>
                <c:pt idx="36">
                  <c:v>0.77429150000000002</c:v>
                </c:pt>
                <c:pt idx="37">
                  <c:v>0.79149800000000003</c:v>
                </c:pt>
                <c:pt idx="38">
                  <c:v>0.81376519999999997</c:v>
                </c:pt>
                <c:pt idx="39">
                  <c:v>0.82287449999999995</c:v>
                </c:pt>
                <c:pt idx="40">
                  <c:v>0.83603240000000001</c:v>
                </c:pt>
                <c:pt idx="41">
                  <c:v>0.84615379999999996</c:v>
                </c:pt>
                <c:pt idx="42">
                  <c:v>0.86032390000000003</c:v>
                </c:pt>
                <c:pt idx="43">
                  <c:v>0.87348179999999997</c:v>
                </c:pt>
                <c:pt idx="44">
                  <c:v>0.88157890000000005</c:v>
                </c:pt>
                <c:pt idx="45">
                  <c:v>0.89271259999999997</c:v>
                </c:pt>
                <c:pt idx="46">
                  <c:v>0.8977733</c:v>
                </c:pt>
                <c:pt idx="47">
                  <c:v>0.90890689999999996</c:v>
                </c:pt>
                <c:pt idx="48">
                  <c:v>0.91497980000000001</c:v>
                </c:pt>
                <c:pt idx="49">
                  <c:v>0.92206480000000002</c:v>
                </c:pt>
                <c:pt idx="50">
                  <c:v>0.92813769999999995</c:v>
                </c:pt>
                <c:pt idx="51">
                  <c:v>0.93218619999999996</c:v>
                </c:pt>
                <c:pt idx="52">
                  <c:v>0.93623480000000003</c:v>
                </c:pt>
                <c:pt idx="53">
                  <c:v>0.93927130000000003</c:v>
                </c:pt>
                <c:pt idx="54">
                  <c:v>0.94331980000000004</c:v>
                </c:pt>
                <c:pt idx="55">
                  <c:v>0.95141699999999996</c:v>
                </c:pt>
                <c:pt idx="56">
                  <c:v>0.95546560000000003</c:v>
                </c:pt>
                <c:pt idx="57">
                  <c:v>0.9574899</c:v>
                </c:pt>
                <c:pt idx="58">
                  <c:v>0.96052630000000006</c:v>
                </c:pt>
                <c:pt idx="59">
                  <c:v>0.96457490000000001</c:v>
                </c:pt>
                <c:pt idx="60">
                  <c:v>0.96862349999999997</c:v>
                </c:pt>
                <c:pt idx="61">
                  <c:v>0.96963560000000004</c:v>
                </c:pt>
                <c:pt idx="62">
                  <c:v>0.9736842</c:v>
                </c:pt>
                <c:pt idx="63">
                  <c:v>0.97570849999999998</c:v>
                </c:pt>
                <c:pt idx="64">
                  <c:v>0.97570849999999998</c:v>
                </c:pt>
                <c:pt idx="65">
                  <c:v>0.97773279999999996</c:v>
                </c:pt>
                <c:pt idx="66">
                  <c:v>0.97975710000000005</c:v>
                </c:pt>
                <c:pt idx="67">
                  <c:v>0.97975710000000005</c:v>
                </c:pt>
                <c:pt idx="68">
                  <c:v>0.97975710000000005</c:v>
                </c:pt>
                <c:pt idx="69">
                  <c:v>0.98279349999999999</c:v>
                </c:pt>
                <c:pt idx="70">
                  <c:v>0.98279349999999999</c:v>
                </c:pt>
                <c:pt idx="71">
                  <c:v>0.98582999999999998</c:v>
                </c:pt>
                <c:pt idx="72">
                  <c:v>0.98684210000000006</c:v>
                </c:pt>
                <c:pt idx="73">
                  <c:v>0.98684210000000006</c:v>
                </c:pt>
                <c:pt idx="74">
                  <c:v>0.98785429999999996</c:v>
                </c:pt>
                <c:pt idx="75">
                  <c:v>0.98785429999999996</c:v>
                </c:pt>
                <c:pt idx="76">
                  <c:v>0.98987849999999999</c:v>
                </c:pt>
                <c:pt idx="77">
                  <c:v>0.99089070000000001</c:v>
                </c:pt>
                <c:pt idx="78">
                  <c:v>0.99190279999999997</c:v>
                </c:pt>
                <c:pt idx="79">
                  <c:v>0.99392709999999995</c:v>
                </c:pt>
                <c:pt idx="80">
                  <c:v>0.99493929999999997</c:v>
                </c:pt>
                <c:pt idx="81">
                  <c:v>0.99595140000000004</c:v>
                </c:pt>
                <c:pt idx="82">
                  <c:v>0.99595140000000004</c:v>
                </c:pt>
                <c:pt idx="83">
                  <c:v>0.99595140000000004</c:v>
                </c:pt>
                <c:pt idx="84">
                  <c:v>0.99696359999999995</c:v>
                </c:pt>
                <c:pt idx="85">
                  <c:v>0.99696359999999995</c:v>
                </c:pt>
                <c:pt idx="86">
                  <c:v>0.99696359999999995</c:v>
                </c:pt>
                <c:pt idx="87">
                  <c:v>0.99696359999999995</c:v>
                </c:pt>
                <c:pt idx="88">
                  <c:v>0.99797570000000002</c:v>
                </c:pt>
                <c:pt idx="89">
                  <c:v>0.99797570000000002</c:v>
                </c:pt>
                <c:pt idx="90">
                  <c:v>0.99797570000000002</c:v>
                </c:pt>
                <c:pt idx="91">
                  <c:v>0.99797570000000002</c:v>
                </c:pt>
                <c:pt idx="92">
                  <c:v>0.99797570000000002</c:v>
                </c:pt>
                <c:pt idx="93">
                  <c:v>0.99797570000000002</c:v>
                </c:pt>
                <c:pt idx="94">
                  <c:v>0.99898790000000004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10CF-4B16-972A-C8AF864DD53D}"/>
            </c:ext>
          </c:extLst>
        </c:ser>
        <c:ser>
          <c:idx val="3"/>
          <c:order val="3"/>
          <c:tx>
            <c:v>CKSAAP (K = 2)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'[Microsoft PowerPoint 的圖表 ]SVM_PSSM_MDD (3)'!$G$2:$G$1002</c:f>
              <c:numCache>
                <c:formatCode>0.00_);[Red]\(0.00\)</c:formatCode>
                <c:ptCount val="1001"/>
                <c:pt idx="0">
                  <c:v>0</c:v>
                </c:pt>
                <c:pt idx="1">
                  <c:v>0</c:v>
                </c:pt>
                <c:pt idx="2">
                  <c:v>3.6640000000000002E-4</c:v>
                </c:pt>
                <c:pt idx="3">
                  <c:v>7.3289999999999998E-4</c:v>
                </c:pt>
                <c:pt idx="4">
                  <c:v>1.4656999999999999E-3</c:v>
                </c:pt>
                <c:pt idx="5">
                  <c:v>2.1986000000000002E-3</c:v>
                </c:pt>
                <c:pt idx="6">
                  <c:v>4.3972000000000004E-3</c:v>
                </c:pt>
                <c:pt idx="7">
                  <c:v>6.5957999999999998E-3</c:v>
                </c:pt>
                <c:pt idx="8">
                  <c:v>9.1608999999999996E-3</c:v>
                </c:pt>
                <c:pt idx="9">
                  <c:v>1.42909E-2</c:v>
                </c:pt>
                <c:pt idx="10">
                  <c:v>2.1619599999999999E-2</c:v>
                </c:pt>
                <c:pt idx="11">
                  <c:v>2.9314799999999998E-2</c:v>
                </c:pt>
                <c:pt idx="12">
                  <c:v>3.77428E-2</c:v>
                </c:pt>
                <c:pt idx="13">
                  <c:v>4.83694E-2</c:v>
                </c:pt>
                <c:pt idx="14">
                  <c:v>5.4598800000000003E-2</c:v>
                </c:pt>
                <c:pt idx="15">
                  <c:v>6.8156800000000003E-2</c:v>
                </c:pt>
                <c:pt idx="16">
                  <c:v>8.1348500000000004E-2</c:v>
                </c:pt>
                <c:pt idx="17">
                  <c:v>9.8570900000000003E-2</c:v>
                </c:pt>
                <c:pt idx="18">
                  <c:v>0.120557</c:v>
                </c:pt>
                <c:pt idx="19">
                  <c:v>0.1418102</c:v>
                </c:pt>
                <c:pt idx="20">
                  <c:v>0.16013189999999999</c:v>
                </c:pt>
                <c:pt idx="21">
                  <c:v>0.1780872</c:v>
                </c:pt>
                <c:pt idx="22">
                  <c:v>0.19750819999999999</c:v>
                </c:pt>
                <c:pt idx="23">
                  <c:v>0.21912789999999999</c:v>
                </c:pt>
                <c:pt idx="24">
                  <c:v>0.24257970000000001</c:v>
                </c:pt>
                <c:pt idx="25">
                  <c:v>0.26676440000000001</c:v>
                </c:pt>
                <c:pt idx="26">
                  <c:v>0.29461340000000003</c:v>
                </c:pt>
                <c:pt idx="27">
                  <c:v>0.3118358</c:v>
                </c:pt>
                <c:pt idx="28">
                  <c:v>0.33638699999999999</c:v>
                </c:pt>
                <c:pt idx="29">
                  <c:v>0.36167090000000002</c:v>
                </c:pt>
                <c:pt idx="30">
                  <c:v>0.39208500000000002</c:v>
                </c:pt>
                <c:pt idx="31">
                  <c:v>0.41407110000000003</c:v>
                </c:pt>
                <c:pt idx="32">
                  <c:v>0.4331257</c:v>
                </c:pt>
                <c:pt idx="33">
                  <c:v>0.46647119999999997</c:v>
                </c:pt>
                <c:pt idx="34">
                  <c:v>0.48882370000000003</c:v>
                </c:pt>
                <c:pt idx="35">
                  <c:v>0.50971049999999996</c:v>
                </c:pt>
                <c:pt idx="36">
                  <c:v>0.53536090000000003</c:v>
                </c:pt>
                <c:pt idx="37">
                  <c:v>0.55917919999999999</c:v>
                </c:pt>
                <c:pt idx="38">
                  <c:v>0.57603519999999997</c:v>
                </c:pt>
                <c:pt idx="39">
                  <c:v>0.59802129999999998</c:v>
                </c:pt>
                <c:pt idx="40">
                  <c:v>0.61634299999999997</c:v>
                </c:pt>
                <c:pt idx="41">
                  <c:v>0.63393180000000005</c:v>
                </c:pt>
                <c:pt idx="42">
                  <c:v>0.65152069999999995</c:v>
                </c:pt>
                <c:pt idx="43">
                  <c:v>0.67753759999999996</c:v>
                </c:pt>
                <c:pt idx="44">
                  <c:v>0.69366070000000002</c:v>
                </c:pt>
                <c:pt idx="45">
                  <c:v>0.71271530000000005</c:v>
                </c:pt>
                <c:pt idx="46">
                  <c:v>0.73067059999999995</c:v>
                </c:pt>
                <c:pt idx="47">
                  <c:v>0.74312940000000005</c:v>
                </c:pt>
                <c:pt idx="48">
                  <c:v>0.75705389999999995</c:v>
                </c:pt>
                <c:pt idx="49">
                  <c:v>0.773177</c:v>
                </c:pt>
                <c:pt idx="50">
                  <c:v>0.79113230000000001</c:v>
                </c:pt>
                <c:pt idx="51">
                  <c:v>0.80175890000000005</c:v>
                </c:pt>
                <c:pt idx="52">
                  <c:v>0.81018690000000004</c:v>
                </c:pt>
                <c:pt idx="53">
                  <c:v>0.82374499999999995</c:v>
                </c:pt>
                <c:pt idx="54">
                  <c:v>0.83400510000000005</c:v>
                </c:pt>
                <c:pt idx="55">
                  <c:v>0.84683030000000004</c:v>
                </c:pt>
                <c:pt idx="56">
                  <c:v>0.85305969999999998</c:v>
                </c:pt>
                <c:pt idx="57">
                  <c:v>0.86295350000000004</c:v>
                </c:pt>
                <c:pt idx="58">
                  <c:v>0.86881640000000004</c:v>
                </c:pt>
                <c:pt idx="59">
                  <c:v>0.87907659999999999</c:v>
                </c:pt>
                <c:pt idx="60">
                  <c:v>0.88750459999999998</c:v>
                </c:pt>
                <c:pt idx="61">
                  <c:v>0.89446680000000001</c:v>
                </c:pt>
                <c:pt idx="62">
                  <c:v>0.90326130000000004</c:v>
                </c:pt>
                <c:pt idx="63">
                  <c:v>0.90765850000000003</c:v>
                </c:pt>
                <c:pt idx="64">
                  <c:v>0.90912420000000005</c:v>
                </c:pt>
                <c:pt idx="65">
                  <c:v>0.91462069999999995</c:v>
                </c:pt>
                <c:pt idx="66">
                  <c:v>0.92048370000000002</c:v>
                </c:pt>
                <c:pt idx="67">
                  <c:v>0.92561380000000004</c:v>
                </c:pt>
                <c:pt idx="68">
                  <c:v>0.92707949999999995</c:v>
                </c:pt>
                <c:pt idx="69">
                  <c:v>0.93184319999999998</c:v>
                </c:pt>
                <c:pt idx="70">
                  <c:v>0.93404180000000003</c:v>
                </c:pt>
                <c:pt idx="71">
                  <c:v>0.93990470000000004</c:v>
                </c:pt>
                <c:pt idx="72">
                  <c:v>0.94430190000000003</c:v>
                </c:pt>
                <c:pt idx="73">
                  <c:v>0.94576769999999999</c:v>
                </c:pt>
                <c:pt idx="74">
                  <c:v>0.9472334</c:v>
                </c:pt>
                <c:pt idx="75">
                  <c:v>0.95236350000000003</c:v>
                </c:pt>
                <c:pt idx="76">
                  <c:v>0.95382920000000004</c:v>
                </c:pt>
                <c:pt idx="77">
                  <c:v>0.95786000000000004</c:v>
                </c:pt>
                <c:pt idx="78">
                  <c:v>0.96042510000000003</c:v>
                </c:pt>
                <c:pt idx="79">
                  <c:v>0.96115790000000001</c:v>
                </c:pt>
                <c:pt idx="80">
                  <c:v>0.963723</c:v>
                </c:pt>
                <c:pt idx="81">
                  <c:v>0.96921950000000001</c:v>
                </c:pt>
                <c:pt idx="82">
                  <c:v>0.97031880000000004</c:v>
                </c:pt>
                <c:pt idx="83">
                  <c:v>0.97288379999999997</c:v>
                </c:pt>
                <c:pt idx="84">
                  <c:v>0.97508240000000002</c:v>
                </c:pt>
                <c:pt idx="85">
                  <c:v>0.97544889999999995</c:v>
                </c:pt>
                <c:pt idx="86">
                  <c:v>0.97691459999999997</c:v>
                </c:pt>
                <c:pt idx="87">
                  <c:v>0.97838040000000004</c:v>
                </c:pt>
                <c:pt idx="88">
                  <c:v>0.97911320000000002</c:v>
                </c:pt>
                <c:pt idx="89">
                  <c:v>0.98131179999999996</c:v>
                </c:pt>
                <c:pt idx="90">
                  <c:v>0.98314400000000002</c:v>
                </c:pt>
                <c:pt idx="91">
                  <c:v>0.98351040000000001</c:v>
                </c:pt>
                <c:pt idx="92">
                  <c:v>0.98497619999999997</c:v>
                </c:pt>
                <c:pt idx="93">
                  <c:v>0.98607549999999999</c:v>
                </c:pt>
                <c:pt idx="94">
                  <c:v>0.98790770000000006</c:v>
                </c:pt>
                <c:pt idx="95">
                  <c:v>0.98864050000000003</c:v>
                </c:pt>
                <c:pt idx="96">
                  <c:v>0.99083909999999997</c:v>
                </c:pt>
                <c:pt idx="97">
                  <c:v>0.99083909999999997</c:v>
                </c:pt>
                <c:pt idx="98">
                  <c:v>0.99120560000000002</c:v>
                </c:pt>
                <c:pt idx="99">
                  <c:v>0.99157200000000001</c:v>
                </c:pt>
                <c:pt idx="100">
                  <c:v>0.99230490000000005</c:v>
                </c:pt>
                <c:pt idx="101">
                  <c:v>0.99230490000000005</c:v>
                </c:pt>
                <c:pt idx="102">
                  <c:v>0.99340419999999996</c:v>
                </c:pt>
                <c:pt idx="103">
                  <c:v>0.99413700000000005</c:v>
                </c:pt>
                <c:pt idx="104">
                  <c:v>0.99450349999999998</c:v>
                </c:pt>
                <c:pt idx="105">
                  <c:v>0.99486989999999997</c:v>
                </c:pt>
                <c:pt idx="106">
                  <c:v>0.99486989999999997</c:v>
                </c:pt>
                <c:pt idx="107">
                  <c:v>0.99523640000000002</c:v>
                </c:pt>
                <c:pt idx="108">
                  <c:v>0.99523640000000002</c:v>
                </c:pt>
                <c:pt idx="109">
                  <c:v>0.99523640000000002</c:v>
                </c:pt>
                <c:pt idx="110">
                  <c:v>0.99560280000000001</c:v>
                </c:pt>
                <c:pt idx="111">
                  <c:v>0.99670210000000004</c:v>
                </c:pt>
                <c:pt idx="112">
                  <c:v>0.99706850000000002</c:v>
                </c:pt>
                <c:pt idx="113">
                  <c:v>0.99706850000000002</c:v>
                </c:pt>
                <c:pt idx="114">
                  <c:v>0.99743499999999996</c:v>
                </c:pt>
                <c:pt idx="115">
                  <c:v>0.99743499999999996</c:v>
                </c:pt>
                <c:pt idx="116">
                  <c:v>0.99780139999999995</c:v>
                </c:pt>
                <c:pt idx="117">
                  <c:v>0.99853429999999999</c:v>
                </c:pt>
                <c:pt idx="118">
                  <c:v>0.99853429999999999</c:v>
                </c:pt>
                <c:pt idx="119">
                  <c:v>0.99853429999999999</c:v>
                </c:pt>
                <c:pt idx="120">
                  <c:v>0.99890069999999997</c:v>
                </c:pt>
                <c:pt idx="121">
                  <c:v>0.99890069999999997</c:v>
                </c:pt>
                <c:pt idx="122">
                  <c:v>0.99890069999999997</c:v>
                </c:pt>
                <c:pt idx="123">
                  <c:v>0.99890069999999997</c:v>
                </c:pt>
                <c:pt idx="124">
                  <c:v>0.99926709999999996</c:v>
                </c:pt>
                <c:pt idx="125">
                  <c:v>0.99926709999999996</c:v>
                </c:pt>
                <c:pt idx="126">
                  <c:v>0.99926709999999996</c:v>
                </c:pt>
                <c:pt idx="127">
                  <c:v>0.99963360000000001</c:v>
                </c:pt>
                <c:pt idx="128">
                  <c:v>0.99963360000000001</c:v>
                </c:pt>
                <c:pt idx="129">
                  <c:v>0.99963360000000001</c:v>
                </c:pt>
                <c:pt idx="130">
                  <c:v>0.99963360000000001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</c:numCache>
            </c:numRef>
          </c:xVal>
          <c:yVal>
            <c:numRef>
              <c:f>'[Microsoft PowerPoint 的圖表 ]SVM_PSSM_MDD (3)'!$H$2:$H$1002</c:f>
              <c:numCache>
                <c:formatCode>0.00_);[Red]\(0.00\)</c:formatCode>
                <c:ptCount val="1001"/>
                <c:pt idx="0">
                  <c:v>0</c:v>
                </c:pt>
                <c:pt idx="1">
                  <c:v>1.0120999999999999E-3</c:v>
                </c:pt>
                <c:pt idx="2">
                  <c:v>2.0243000000000001E-3</c:v>
                </c:pt>
                <c:pt idx="3">
                  <c:v>4.0486000000000003E-3</c:v>
                </c:pt>
                <c:pt idx="4">
                  <c:v>6.0729E-3</c:v>
                </c:pt>
                <c:pt idx="5">
                  <c:v>1.01215E-2</c:v>
                </c:pt>
                <c:pt idx="6">
                  <c:v>1.72065E-2</c:v>
                </c:pt>
                <c:pt idx="7">
                  <c:v>2.5303599999999999E-2</c:v>
                </c:pt>
                <c:pt idx="8">
                  <c:v>3.2388699999999999E-2</c:v>
                </c:pt>
                <c:pt idx="9">
                  <c:v>4.6558700000000001E-2</c:v>
                </c:pt>
                <c:pt idx="10">
                  <c:v>5.46559E-2</c:v>
                </c:pt>
                <c:pt idx="11">
                  <c:v>7.2874499999999995E-2</c:v>
                </c:pt>
                <c:pt idx="12">
                  <c:v>9.1093099999999996E-2</c:v>
                </c:pt>
                <c:pt idx="13">
                  <c:v>0.1153846</c:v>
                </c:pt>
                <c:pt idx="14">
                  <c:v>0.1417004</c:v>
                </c:pt>
                <c:pt idx="15">
                  <c:v>0.1680162</c:v>
                </c:pt>
                <c:pt idx="16">
                  <c:v>0.2024291</c:v>
                </c:pt>
                <c:pt idx="17">
                  <c:v>0.23076920000000001</c:v>
                </c:pt>
                <c:pt idx="18">
                  <c:v>0.25607289999999999</c:v>
                </c:pt>
                <c:pt idx="19">
                  <c:v>0.305668</c:v>
                </c:pt>
                <c:pt idx="20">
                  <c:v>0.3421053</c:v>
                </c:pt>
                <c:pt idx="21">
                  <c:v>0.36943320000000002</c:v>
                </c:pt>
                <c:pt idx="22">
                  <c:v>0.40283400000000003</c:v>
                </c:pt>
                <c:pt idx="23">
                  <c:v>0.437247</c:v>
                </c:pt>
                <c:pt idx="24">
                  <c:v>0.46153850000000002</c:v>
                </c:pt>
                <c:pt idx="25">
                  <c:v>0.48987849999999999</c:v>
                </c:pt>
                <c:pt idx="26">
                  <c:v>0.51619429999999999</c:v>
                </c:pt>
                <c:pt idx="27">
                  <c:v>0.53542509999999999</c:v>
                </c:pt>
                <c:pt idx="28">
                  <c:v>0.56174089999999999</c:v>
                </c:pt>
                <c:pt idx="29">
                  <c:v>0.58805669999999999</c:v>
                </c:pt>
                <c:pt idx="30">
                  <c:v>0.61740890000000004</c:v>
                </c:pt>
                <c:pt idx="31">
                  <c:v>0.63967609999999997</c:v>
                </c:pt>
                <c:pt idx="32">
                  <c:v>0.66093120000000005</c:v>
                </c:pt>
                <c:pt idx="33">
                  <c:v>0.67914980000000003</c:v>
                </c:pt>
                <c:pt idx="34">
                  <c:v>0.71052630000000006</c:v>
                </c:pt>
                <c:pt idx="35">
                  <c:v>0.72874490000000003</c:v>
                </c:pt>
                <c:pt idx="36">
                  <c:v>0.74392709999999995</c:v>
                </c:pt>
                <c:pt idx="37">
                  <c:v>0.76113359999999997</c:v>
                </c:pt>
                <c:pt idx="38">
                  <c:v>0.77327939999999995</c:v>
                </c:pt>
                <c:pt idx="39">
                  <c:v>0.78441300000000003</c:v>
                </c:pt>
                <c:pt idx="40">
                  <c:v>0.80364369999999996</c:v>
                </c:pt>
                <c:pt idx="41">
                  <c:v>0.81578949999999995</c:v>
                </c:pt>
                <c:pt idx="42">
                  <c:v>0.83198380000000005</c:v>
                </c:pt>
                <c:pt idx="43">
                  <c:v>0.84716599999999997</c:v>
                </c:pt>
                <c:pt idx="44">
                  <c:v>0.85425099999999998</c:v>
                </c:pt>
                <c:pt idx="45">
                  <c:v>0.8714575</c:v>
                </c:pt>
                <c:pt idx="46">
                  <c:v>0.87651820000000003</c:v>
                </c:pt>
                <c:pt idx="47">
                  <c:v>0.88360320000000003</c:v>
                </c:pt>
                <c:pt idx="48">
                  <c:v>0.89271259999999997</c:v>
                </c:pt>
                <c:pt idx="49">
                  <c:v>0.90789470000000005</c:v>
                </c:pt>
                <c:pt idx="50">
                  <c:v>0.91599189999999997</c:v>
                </c:pt>
                <c:pt idx="51">
                  <c:v>0.91902830000000002</c:v>
                </c:pt>
                <c:pt idx="52">
                  <c:v>0.92712550000000005</c:v>
                </c:pt>
                <c:pt idx="53">
                  <c:v>0.9311741</c:v>
                </c:pt>
                <c:pt idx="54">
                  <c:v>0.93927130000000003</c:v>
                </c:pt>
                <c:pt idx="55">
                  <c:v>0.94129549999999995</c:v>
                </c:pt>
                <c:pt idx="56">
                  <c:v>0.94230769999999997</c:v>
                </c:pt>
                <c:pt idx="57">
                  <c:v>0.94838060000000002</c:v>
                </c:pt>
                <c:pt idx="58">
                  <c:v>0.95141699999999996</c:v>
                </c:pt>
                <c:pt idx="59">
                  <c:v>0.95546560000000003</c:v>
                </c:pt>
                <c:pt idx="60">
                  <c:v>0.95850199999999997</c:v>
                </c:pt>
                <c:pt idx="61">
                  <c:v>0.96356280000000005</c:v>
                </c:pt>
                <c:pt idx="62">
                  <c:v>0.96761129999999995</c:v>
                </c:pt>
                <c:pt idx="63">
                  <c:v>0.96862349999999997</c:v>
                </c:pt>
                <c:pt idx="64">
                  <c:v>0.96963560000000004</c:v>
                </c:pt>
                <c:pt idx="65">
                  <c:v>0.97064779999999995</c:v>
                </c:pt>
                <c:pt idx="66">
                  <c:v>0.97267210000000004</c:v>
                </c:pt>
                <c:pt idx="67">
                  <c:v>0.9736842</c:v>
                </c:pt>
                <c:pt idx="68">
                  <c:v>0.97570849999999998</c:v>
                </c:pt>
                <c:pt idx="69">
                  <c:v>0.97874490000000003</c:v>
                </c:pt>
                <c:pt idx="70">
                  <c:v>0.98076920000000001</c:v>
                </c:pt>
                <c:pt idx="71">
                  <c:v>0.98178140000000003</c:v>
                </c:pt>
                <c:pt idx="72">
                  <c:v>0.98178140000000003</c:v>
                </c:pt>
                <c:pt idx="73">
                  <c:v>0.98380570000000001</c:v>
                </c:pt>
                <c:pt idx="74">
                  <c:v>0.98380570000000001</c:v>
                </c:pt>
                <c:pt idx="75">
                  <c:v>0.98582999999999998</c:v>
                </c:pt>
                <c:pt idx="76">
                  <c:v>0.98684210000000006</c:v>
                </c:pt>
                <c:pt idx="77">
                  <c:v>0.98684210000000006</c:v>
                </c:pt>
                <c:pt idx="78">
                  <c:v>0.98886640000000003</c:v>
                </c:pt>
                <c:pt idx="79">
                  <c:v>0.99190279999999997</c:v>
                </c:pt>
                <c:pt idx="80">
                  <c:v>0.99190279999999997</c:v>
                </c:pt>
                <c:pt idx="81">
                  <c:v>0.99190279999999997</c:v>
                </c:pt>
                <c:pt idx="82">
                  <c:v>0.99190279999999997</c:v>
                </c:pt>
                <c:pt idx="83">
                  <c:v>0.99190279999999997</c:v>
                </c:pt>
                <c:pt idx="84">
                  <c:v>0.99190279999999997</c:v>
                </c:pt>
                <c:pt idx="85">
                  <c:v>0.99190279999999997</c:v>
                </c:pt>
                <c:pt idx="86">
                  <c:v>0.99190279999999997</c:v>
                </c:pt>
                <c:pt idx="87">
                  <c:v>0.99493929999999997</c:v>
                </c:pt>
                <c:pt idx="88">
                  <c:v>0.99493929999999997</c:v>
                </c:pt>
                <c:pt idx="89">
                  <c:v>0.99493929999999997</c:v>
                </c:pt>
                <c:pt idx="90">
                  <c:v>0.99595140000000004</c:v>
                </c:pt>
                <c:pt idx="91">
                  <c:v>0.99595140000000004</c:v>
                </c:pt>
                <c:pt idx="92">
                  <c:v>0.99595140000000004</c:v>
                </c:pt>
                <c:pt idx="93">
                  <c:v>0.99696359999999995</c:v>
                </c:pt>
                <c:pt idx="94">
                  <c:v>0.99696359999999995</c:v>
                </c:pt>
                <c:pt idx="95">
                  <c:v>0.99696359999999995</c:v>
                </c:pt>
                <c:pt idx="96">
                  <c:v>0.99797570000000002</c:v>
                </c:pt>
                <c:pt idx="97">
                  <c:v>0.99898790000000004</c:v>
                </c:pt>
                <c:pt idx="98">
                  <c:v>0.99898790000000004</c:v>
                </c:pt>
                <c:pt idx="99">
                  <c:v>0.99898790000000004</c:v>
                </c:pt>
                <c:pt idx="100">
                  <c:v>0.99898790000000004</c:v>
                </c:pt>
                <c:pt idx="101">
                  <c:v>0.99898790000000004</c:v>
                </c:pt>
                <c:pt idx="102">
                  <c:v>0.99898790000000004</c:v>
                </c:pt>
                <c:pt idx="103">
                  <c:v>0.99898790000000004</c:v>
                </c:pt>
                <c:pt idx="104">
                  <c:v>0.99898790000000004</c:v>
                </c:pt>
                <c:pt idx="105">
                  <c:v>0.99898790000000004</c:v>
                </c:pt>
                <c:pt idx="106">
                  <c:v>0.99898790000000004</c:v>
                </c:pt>
                <c:pt idx="107">
                  <c:v>0.99898790000000004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10CF-4B16-972A-C8AF864DD53D}"/>
            </c:ext>
          </c:extLst>
        </c:ser>
        <c:ser>
          <c:idx val="4"/>
          <c:order val="4"/>
          <c:tx>
            <c:v>CKSAAP (K = 3)</c:v>
          </c:tx>
          <c:spPr>
            <a:ln w="19050" cap="rnd">
              <a:solidFill>
                <a:srgbClr val="CC66FF"/>
              </a:solidFill>
              <a:round/>
            </a:ln>
            <a:effectLst/>
          </c:spPr>
          <c:marker>
            <c:symbol val="none"/>
          </c:marker>
          <c:xVal>
            <c:numRef>
              <c:f>'[Microsoft PowerPoint 的圖表 ]SVM_PSSM_MDD (3)'!$I$2:$I$1002</c:f>
              <c:numCache>
                <c:formatCode>General</c:formatCode>
                <c:ptCount val="10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3.6640000000000002E-4</c:v>
                </c:pt>
                <c:pt idx="5">
                  <c:v>3.6640000000000002E-4</c:v>
                </c:pt>
                <c:pt idx="6">
                  <c:v>1.0993000000000001E-3</c:v>
                </c:pt>
                <c:pt idx="7">
                  <c:v>3.6643000000000001E-3</c:v>
                </c:pt>
                <c:pt idx="8">
                  <c:v>6.2294000000000004E-3</c:v>
                </c:pt>
                <c:pt idx="9">
                  <c:v>8.7944000000000008E-3</c:v>
                </c:pt>
                <c:pt idx="10">
                  <c:v>1.0260200000000001E-2</c:v>
                </c:pt>
                <c:pt idx="11">
                  <c:v>1.6123100000000001E-2</c:v>
                </c:pt>
                <c:pt idx="12">
                  <c:v>1.97875E-2</c:v>
                </c:pt>
                <c:pt idx="13">
                  <c:v>2.85819E-2</c:v>
                </c:pt>
                <c:pt idx="14">
                  <c:v>4.2872800000000003E-2</c:v>
                </c:pt>
                <c:pt idx="15">
                  <c:v>5.0934399999999998E-2</c:v>
                </c:pt>
                <c:pt idx="16">
                  <c:v>6.9988999999999996E-2</c:v>
                </c:pt>
                <c:pt idx="17">
                  <c:v>8.4646399999999997E-2</c:v>
                </c:pt>
                <c:pt idx="18">
                  <c:v>0.1018688</c:v>
                </c:pt>
                <c:pt idx="19">
                  <c:v>0.12678639999999999</c:v>
                </c:pt>
                <c:pt idx="20">
                  <c:v>0.14730670000000001</c:v>
                </c:pt>
                <c:pt idx="21">
                  <c:v>0.171125</c:v>
                </c:pt>
                <c:pt idx="22">
                  <c:v>0.19897400000000001</c:v>
                </c:pt>
                <c:pt idx="23">
                  <c:v>0.2246244</c:v>
                </c:pt>
                <c:pt idx="24">
                  <c:v>0.25540489999999999</c:v>
                </c:pt>
                <c:pt idx="25">
                  <c:v>0.28508610000000001</c:v>
                </c:pt>
                <c:pt idx="26">
                  <c:v>0.31550020000000001</c:v>
                </c:pt>
                <c:pt idx="27">
                  <c:v>0.33968490000000001</c:v>
                </c:pt>
                <c:pt idx="28">
                  <c:v>0.3704654</c:v>
                </c:pt>
                <c:pt idx="29">
                  <c:v>0.40454380000000001</c:v>
                </c:pt>
                <c:pt idx="30">
                  <c:v>0.43752289999999999</c:v>
                </c:pt>
                <c:pt idx="31">
                  <c:v>0.4697691</c:v>
                </c:pt>
                <c:pt idx="32">
                  <c:v>0.49138880000000001</c:v>
                </c:pt>
                <c:pt idx="33">
                  <c:v>0.52180289999999996</c:v>
                </c:pt>
                <c:pt idx="34">
                  <c:v>0.55368269999999997</c:v>
                </c:pt>
                <c:pt idx="35">
                  <c:v>0.58592889999999997</c:v>
                </c:pt>
                <c:pt idx="36">
                  <c:v>0.61231219999999997</c:v>
                </c:pt>
                <c:pt idx="37">
                  <c:v>0.63906189999999996</c:v>
                </c:pt>
                <c:pt idx="38">
                  <c:v>0.66068159999999998</c:v>
                </c:pt>
                <c:pt idx="39">
                  <c:v>0.67863689999999999</c:v>
                </c:pt>
                <c:pt idx="40">
                  <c:v>0.7024551</c:v>
                </c:pt>
                <c:pt idx="41">
                  <c:v>0.71894469999999999</c:v>
                </c:pt>
                <c:pt idx="42">
                  <c:v>0.73726639999999999</c:v>
                </c:pt>
                <c:pt idx="43">
                  <c:v>0.75412239999999997</c:v>
                </c:pt>
                <c:pt idx="44">
                  <c:v>0.76694759999999995</c:v>
                </c:pt>
                <c:pt idx="45">
                  <c:v>0.7856358</c:v>
                </c:pt>
                <c:pt idx="46">
                  <c:v>0.79846099999999998</c:v>
                </c:pt>
                <c:pt idx="47">
                  <c:v>0.80798829999999999</c:v>
                </c:pt>
                <c:pt idx="48">
                  <c:v>0.8259436</c:v>
                </c:pt>
                <c:pt idx="49">
                  <c:v>0.83510439999999997</c:v>
                </c:pt>
                <c:pt idx="50">
                  <c:v>0.84683030000000004</c:v>
                </c:pt>
                <c:pt idx="51">
                  <c:v>0.86258699999999999</c:v>
                </c:pt>
                <c:pt idx="52">
                  <c:v>0.87028220000000001</c:v>
                </c:pt>
                <c:pt idx="53">
                  <c:v>0.87797729999999996</c:v>
                </c:pt>
                <c:pt idx="54">
                  <c:v>0.88384019999999996</c:v>
                </c:pt>
                <c:pt idx="55">
                  <c:v>0.89519970000000004</c:v>
                </c:pt>
                <c:pt idx="56">
                  <c:v>0.9028948</c:v>
                </c:pt>
                <c:pt idx="57">
                  <c:v>0.90875779999999995</c:v>
                </c:pt>
                <c:pt idx="58">
                  <c:v>0.91205570000000002</c:v>
                </c:pt>
                <c:pt idx="59">
                  <c:v>0.91975079999999998</c:v>
                </c:pt>
                <c:pt idx="60">
                  <c:v>0.92488090000000001</c:v>
                </c:pt>
                <c:pt idx="61">
                  <c:v>0.93037740000000002</c:v>
                </c:pt>
                <c:pt idx="62">
                  <c:v>0.93660679999999996</c:v>
                </c:pt>
                <c:pt idx="63">
                  <c:v>0.9432026</c:v>
                </c:pt>
                <c:pt idx="64">
                  <c:v>0.94540120000000005</c:v>
                </c:pt>
                <c:pt idx="65">
                  <c:v>0.94906559999999995</c:v>
                </c:pt>
                <c:pt idx="66">
                  <c:v>0.95346280000000005</c:v>
                </c:pt>
                <c:pt idx="67">
                  <c:v>0.95932580000000001</c:v>
                </c:pt>
                <c:pt idx="68">
                  <c:v>0.96189080000000005</c:v>
                </c:pt>
                <c:pt idx="69">
                  <c:v>0.96665449999999997</c:v>
                </c:pt>
                <c:pt idx="70">
                  <c:v>0.96812019999999999</c:v>
                </c:pt>
                <c:pt idx="71">
                  <c:v>0.97141809999999995</c:v>
                </c:pt>
                <c:pt idx="72">
                  <c:v>0.97434960000000004</c:v>
                </c:pt>
                <c:pt idx="73">
                  <c:v>0.97508240000000002</c:v>
                </c:pt>
                <c:pt idx="74">
                  <c:v>0.97654819999999998</c:v>
                </c:pt>
                <c:pt idx="75">
                  <c:v>0.9816783</c:v>
                </c:pt>
                <c:pt idx="76">
                  <c:v>0.98204469999999999</c:v>
                </c:pt>
                <c:pt idx="77">
                  <c:v>0.98351040000000001</c:v>
                </c:pt>
                <c:pt idx="78">
                  <c:v>0.98497619999999997</c:v>
                </c:pt>
                <c:pt idx="79">
                  <c:v>0.98534259999999996</c:v>
                </c:pt>
                <c:pt idx="80">
                  <c:v>0.98607549999999999</c:v>
                </c:pt>
                <c:pt idx="81">
                  <c:v>0.98754120000000001</c:v>
                </c:pt>
                <c:pt idx="82">
                  <c:v>0.98900699999999997</c:v>
                </c:pt>
                <c:pt idx="83">
                  <c:v>0.98937339999999996</c:v>
                </c:pt>
                <c:pt idx="84">
                  <c:v>0.98973979999999995</c:v>
                </c:pt>
                <c:pt idx="85">
                  <c:v>0.99157200000000001</c:v>
                </c:pt>
                <c:pt idx="86">
                  <c:v>0.9919384</c:v>
                </c:pt>
                <c:pt idx="87">
                  <c:v>0.99267130000000003</c:v>
                </c:pt>
                <c:pt idx="88">
                  <c:v>0.99303770000000002</c:v>
                </c:pt>
                <c:pt idx="89">
                  <c:v>0.99303770000000002</c:v>
                </c:pt>
                <c:pt idx="90">
                  <c:v>0.99303770000000002</c:v>
                </c:pt>
                <c:pt idx="91">
                  <c:v>0.99340419999999996</c:v>
                </c:pt>
                <c:pt idx="92">
                  <c:v>0.99377059999999995</c:v>
                </c:pt>
                <c:pt idx="93">
                  <c:v>0.99413700000000005</c:v>
                </c:pt>
                <c:pt idx="94">
                  <c:v>0.99486989999999997</c:v>
                </c:pt>
                <c:pt idx="95">
                  <c:v>0.99523640000000002</c:v>
                </c:pt>
                <c:pt idx="96">
                  <c:v>0.99560280000000001</c:v>
                </c:pt>
                <c:pt idx="97">
                  <c:v>0.99560280000000001</c:v>
                </c:pt>
                <c:pt idx="98">
                  <c:v>0.9959692</c:v>
                </c:pt>
                <c:pt idx="99">
                  <c:v>0.99633570000000005</c:v>
                </c:pt>
                <c:pt idx="100">
                  <c:v>0.99670210000000004</c:v>
                </c:pt>
                <c:pt idx="101">
                  <c:v>0.99670210000000004</c:v>
                </c:pt>
                <c:pt idx="102">
                  <c:v>0.99780139999999995</c:v>
                </c:pt>
                <c:pt idx="103">
                  <c:v>0.99816780000000005</c:v>
                </c:pt>
                <c:pt idx="104">
                  <c:v>0.99853429999999999</c:v>
                </c:pt>
                <c:pt idx="105">
                  <c:v>0.99853429999999999</c:v>
                </c:pt>
                <c:pt idx="106">
                  <c:v>0.99853429999999999</c:v>
                </c:pt>
                <c:pt idx="107">
                  <c:v>0.99853429999999999</c:v>
                </c:pt>
                <c:pt idx="108">
                  <c:v>0.99853429999999999</c:v>
                </c:pt>
                <c:pt idx="109">
                  <c:v>0.99853429999999999</c:v>
                </c:pt>
                <c:pt idx="110">
                  <c:v>0.99853429999999999</c:v>
                </c:pt>
                <c:pt idx="111">
                  <c:v>0.99853429999999999</c:v>
                </c:pt>
                <c:pt idx="112">
                  <c:v>0.99853429999999999</c:v>
                </c:pt>
                <c:pt idx="113">
                  <c:v>0.99853429999999999</c:v>
                </c:pt>
                <c:pt idx="114">
                  <c:v>0.99890069999999997</c:v>
                </c:pt>
                <c:pt idx="115">
                  <c:v>0.99890069999999997</c:v>
                </c:pt>
                <c:pt idx="116">
                  <c:v>0.99890069999999997</c:v>
                </c:pt>
                <c:pt idx="117">
                  <c:v>0.99890069999999997</c:v>
                </c:pt>
                <c:pt idx="118">
                  <c:v>0.99890069999999997</c:v>
                </c:pt>
                <c:pt idx="119">
                  <c:v>0.99890069999999997</c:v>
                </c:pt>
                <c:pt idx="120">
                  <c:v>0.99890069999999997</c:v>
                </c:pt>
                <c:pt idx="121">
                  <c:v>0.99890069999999997</c:v>
                </c:pt>
                <c:pt idx="122">
                  <c:v>0.99890069999999997</c:v>
                </c:pt>
                <c:pt idx="123">
                  <c:v>0.99890069999999997</c:v>
                </c:pt>
                <c:pt idx="124">
                  <c:v>0.99890069999999997</c:v>
                </c:pt>
                <c:pt idx="125">
                  <c:v>0.99890069999999997</c:v>
                </c:pt>
                <c:pt idx="126">
                  <c:v>0.99890069999999997</c:v>
                </c:pt>
                <c:pt idx="127">
                  <c:v>0.99890069999999997</c:v>
                </c:pt>
                <c:pt idx="128">
                  <c:v>0.99890069999999997</c:v>
                </c:pt>
                <c:pt idx="129">
                  <c:v>0.99926709999999996</c:v>
                </c:pt>
                <c:pt idx="130">
                  <c:v>0.99926709999999996</c:v>
                </c:pt>
                <c:pt idx="131">
                  <c:v>0.99926709999999996</c:v>
                </c:pt>
                <c:pt idx="132">
                  <c:v>0.99926709999999996</c:v>
                </c:pt>
                <c:pt idx="133">
                  <c:v>0.99926709999999996</c:v>
                </c:pt>
                <c:pt idx="134">
                  <c:v>0.99926709999999996</c:v>
                </c:pt>
                <c:pt idx="135">
                  <c:v>0.99926709999999996</c:v>
                </c:pt>
                <c:pt idx="136">
                  <c:v>0.99926709999999996</c:v>
                </c:pt>
                <c:pt idx="137">
                  <c:v>0.99926709999999996</c:v>
                </c:pt>
                <c:pt idx="138">
                  <c:v>0.99926709999999996</c:v>
                </c:pt>
                <c:pt idx="139">
                  <c:v>0.99926709999999996</c:v>
                </c:pt>
                <c:pt idx="140">
                  <c:v>0.99926709999999996</c:v>
                </c:pt>
                <c:pt idx="141">
                  <c:v>0.99926709999999996</c:v>
                </c:pt>
                <c:pt idx="142">
                  <c:v>0.99926709999999996</c:v>
                </c:pt>
                <c:pt idx="143">
                  <c:v>0.99926709999999996</c:v>
                </c:pt>
                <c:pt idx="144">
                  <c:v>0.99926709999999996</c:v>
                </c:pt>
                <c:pt idx="145">
                  <c:v>0.99926709999999996</c:v>
                </c:pt>
                <c:pt idx="146">
                  <c:v>0.99926709999999996</c:v>
                </c:pt>
                <c:pt idx="147">
                  <c:v>0.99963360000000001</c:v>
                </c:pt>
                <c:pt idx="148">
                  <c:v>0.99963360000000001</c:v>
                </c:pt>
                <c:pt idx="149">
                  <c:v>0.99963360000000001</c:v>
                </c:pt>
                <c:pt idx="150">
                  <c:v>0.99963360000000001</c:v>
                </c:pt>
                <c:pt idx="151">
                  <c:v>0.99963360000000001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</c:numCache>
            </c:numRef>
          </c:xVal>
          <c:yVal>
            <c:numRef>
              <c:f>'[Microsoft PowerPoint 的圖表 ]SVM_PSSM_MDD (3)'!$J$2:$J$1002</c:f>
              <c:numCache>
                <c:formatCode>General</c:formatCode>
                <c:ptCount val="10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1.0120999999999999E-3</c:v>
                </c:pt>
                <c:pt idx="4">
                  <c:v>2.0243000000000001E-3</c:v>
                </c:pt>
                <c:pt idx="5">
                  <c:v>2.0243000000000001E-3</c:v>
                </c:pt>
                <c:pt idx="6">
                  <c:v>3.0363999999999999E-3</c:v>
                </c:pt>
                <c:pt idx="7">
                  <c:v>8.0972000000000006E-3</c:v>
                </c:pt>
                <c:pt idx="8">
                  <c:v>1.51822E-2</c:v>
                </c:pt>
                <c:pt idx="9">
                  <c:v>2.3279399999999999E-2</c:v>
                </c:pt>
                <c:pt idx="10">
                  <c:v>3.1376500000000002E-2</c:v>
                </c:pt>
                <c:pt idx="11">
                  <c:v>4.55466E-2</c:v>
                </c:pt>
                <c:pt idx="12">
                  <c:v>6.0728699999999997E-2</c:v>
                </c:pt>
                <c:pt idx="13">
                  <c:v>8.1983799999999996E-2</c:v>
                </c:pt>
                <c:pt idx="14">
                  <c:v>0.1012146</c:v>
                </c:pt>
                <c:pt idx="15">
                  <c:v>0.1265182</c:v>
                </c:pt>
                <c:pt idx="16">
                  <c:v>0.15384619999999999</c:v>
                </c:pt>
                <c:pt idx="17">
                  <c:v>0.17813770000000001</c:v>
                </c:pt>
                <c:pt idx="18">
                  <c:v>0.21659919999999999</c:v>
                </c:pt>
                <c:pt idx="19">
                  <c:v>0.2631579</c:v>
                </c:pt>
                <c:pt idx="20">
                  <c:v>0.30870449999999999</c:v>
                </c:pt>
                <c:pt idx="21">
                  <c:v>0.33603240000000001</c:v>
                </c:pt>
                <c:pt idx="22">
                  <c:v>0.36437249999999999</c:v>
                </c:pt>
                <c:pt idx="23">
                  <c:v>0.4078947</c:v>
                </c:pt>
                <c:pt idx="24">
                  <c:v>0.44230770000000003</c:v>
                </c:pt>
                <c:pt idx="25">
                  <c:v>0.48076920000000001</c:v>
                </c:pt>
                <c:pt idx="26">
                  <c:v>0.52024289999999995</c:v>
                </c:pt>
                <c:pt idx="27">
                  <c:v>0.5495951</c:v>
                </c:pt>
                <c:pt idx="28">
                  <c:v>0.58198380000000005</c:v>
                </c:pt>
                <c:pt idx="29">
                  <c:v>0.6052632</c:v>
                </c:pt>
                <c:pt idx="30">
                  <c:v>0.63663970000000003</c:v>
                </c:pt>
                <c:pt idx="31">
                  <c:v>0.6740891</c:v>
                </c:pt>
                <c:pt idx="32">
                  <c:v>0.70344130000000005</c:v>
                </c:pt>
                <c:pt idx="33">
                  <c:v>0.73481779999999997</c:v>
                </c:pt>
                <c:pt idx="34">
                  <c:v>0.76113359999999997</c:v>
                </c:pt>
                <c:pt idx="35">
                  <c:v>0.78340080000000001</c:v>
                </c:pt>
                <c:pt idx="36">
                  <c:v>0.81072869999999997</c:v>
                </c:pt>
                <c:pt idx="37">
                  <c:v>0.83198380000000005</c:v>
                </c:pt>
                <c:pt idx="38">
                  <c:v>0.84716599999999997</c:v>
                </c:pt>
                <c:pt idx="39">
                  <c:v>0.86234820000000001</c:v>
                </c:pt>
                <c:pt idx="40">
                  <c:v>0.8785425</c:v>
                </c:pt>
                <c:pt idx="41">
                  <c:v>0.88562750000000001</c:v>
                </c:pt>
                <c:pt idx="42">
                  <c:v>0.89372470000000004</c:v>
                </c:pt>
                <c:pt idx="43">
                  <c:v>0.90182189999999995</c:v>
                </c:pt>
                <c:pt idx="44">
                  <c:v>0.91396759999999999</c:v>
                </c:pt>
                <c:pt idx="45">
                  <c:v>0.92712550000000005</c:v>
                </c:pt>
                <c:pt idx="46">
                  <c:v>0.93623480000000003</c:v>
                </c:pt>
                <c:pt idx="47">
                  <c:v>0.94028339999999999</c:v>
                </c:pt>
                <c:pt idx="48">
                  <c:v>0.94433199999999995</c:v>
                </c:pt>
                <c:pt idx="49">
                  <c:v>0.94635630000000004</c:v>
                </c:pt>
                <c:pt idx="50">
                  <c:v>0.9504049</c:v>
                </c:pt>
                <c:pt idx="51">
                  <c:v>0.95850199999999997</c:v>
                </c:pt>
                <c:pt idx="52">
                  <c:v>0.95951419999999998</c:v>
                </c:pt>
                <c:pt idx="53">
                  <c:v>0.96153849999999996</c:v>
                </c:pt>
                <c:pt idx="54">
                  <c:v>0.96356280000000005</c:v>
                </c:pt>
                <c:pt idx="55">
                  <c:v>0.96659919999999999</c:v>
                </c:pt>
                <c:pt idx="56">
                  <c:v>0.96963560000000004</c:v>
                </c:pt>
                <c:pt idx="57">
                  <c:v>0.97267210000000004</c:v>
                </c:pt>
                <c:pt idx="58">
                  <c:v>0.9736842</c:v>
                </c:pt>
                <c:pt idx="59">
                  <c:v>0.97672060000000005</c:v>
                </c:pt>
                <c:pt idx="60">
                  <c:v>0.97773279999999996</c:v>
                </c:pt>
                <c:pt idx="61">
                  <c:v>0.97975710000000005</c:v>
                </c:pt>
                <c:pt idx="62">
                  <c:v>0.98076920000000001</c:v>
                </c:pt>
                <c:pt idx="63">
                  <c:v>0.98178140000000003</c:v>
                </c:pt>
                <c:pt idx="64">
                  <c:v>0.98279349999999999</c:v>
                </c:pt>
                <c:pt idx="65">
                  <c:v>0.98684210000000006</c:v>
                </c:pt>
                <c:pt idx="66">
                  <c:v>0.98987849999999999</c:v>
                </c:pt>
                <c:pt idx="67">
                  <c:v>0.99190279999999997</c:v>
                </c:pt>
                <c:pt idx="68">
                  <c:v>0.99291499999999999</c:v>
                </c:pt>
                <c:pt idx="69">
                  <c:v>0.99595140000000004</c:v>
                </c:pt>
                <c:pt idx="70">
                  <c:v>0.99696359999999995</c:v>
                </c:pt>
                <c:pt idx="71">
                  <c:v>0.99696359999999995</c:v>
                </c:pt>
                <c:pt idx="72">
                  <c:v>0.99797570000000002</c:v>
                </c:pt>
                <c:pt idx="73">
                  <c:v>0.99797570000000002</c:v>
                </c:pt>
                <c:pt idx="74">
                  <c:v>0.99797570000000002</c:v>
                </c:pt>
                <c:pt idx="75">
                  <c:v>0.99797570000000002</c:v>
                </c:pt>
                <c:pt idx="76">
                  <c:v>0.99797570000000002</c:v>
                </c:pt>
                <c:pt idx="77">
                  <c:v>0.99797570000000002</c:v>
                </c:pt>
                <c:pt idx="78">
                  <c:v>0.99797570000000002</c:v>
                </c:pt>
                <c:pt idx="79">
                  <c:v>0.99797570000000002</c:v>
                </c:pt>
                <c:pt idx="80">
                  <c:v>0.99797570000000002</c:v>
                </c:pt>
                <c:pt idx="81">
                  <c:v>0.99797570000000002</c:v>
                </c:pt>
                <c:pt idx="82">
                  <c:v>0.99797570000000002</c:v>
                </c:pt>
                <c:pt idx="83">
                  <c:v>0.99898790000000004</c:v>
                </c:pt>
                <c:pt idx="84">
                  <c:v>0.99898790000000004</c:v>
                </c:pt>
                <c:pt idx="85">
                  <c:v>0.99898790000000004</c:v>
                </c:pt>
                <c:pt idx="86">
                  <c:v>0.99898790000000004</c:v>
                </c:pt>
                <c:pt idx="87">
                  <c:v>0.99898790000000004</c:v>
                </c:pt>
                <c:pt idx="88">
                  <c:v>0.99898790000000004</c:v>
                </c:pt>
                <c:pt idx="89">
                  <c:v>0.99898790000000004</c:v>
                </c:pt>
                <c:pt idx="90">
                  <c:v>0.99898790000000004</c:v>
                </c:pt>
                <c:pt idx="91">
                  <c:v>0.99898790000000004</c:v>
                </c:pt>
                <c:pt idx="92">
                  <c:v>0.99898790000000004</c:v>
                </c:pt>
                <c:pt idx="93">
                  <c:v>0.99898790000000004</c:v>
                </c:pt>
                <c:pt idx="94">
                  <c:v>0.99898790000000004</c:v>
                </c:pt>
                <c:pt idx="95">
                  <c:v>0.99898790000000004</c:v>
                </c:pt>
                <c:pt idx="96">
                  <c:v>0.99898790000000004</c:v>
                </c:pt>
                <c:pt idx="97">
                  <c:v>0.99898790000000004</c:v>
                </c:pt>
                <c:pt idx="98">
                  <c:v>0.99898790000000004</c:v>
                </c:pt>
                <c:pt idx="99">
                  <c:v>0.99898790000000004</c:v>
                </c:pt>
                <c:pt idx="100">
                  <c:v>0.99898790000000004</c:v>
                </c:pt>
                <c:pt idx="101">
                  <c:v>0.99898790000000004</c:v>
                </c:pt>
                <c:pt idx="102">
                  <c:v>0.99898790000000004</c:v>
                </c:pt>
                <c:pt idx="103">
                  <c:v>0.99898790000000004</c:v>
                </c:pt>
                <c:pt idx="104">
                  <c:v>0.99898790000000004</c:v>
                </c:pt>
                <c:pt idx="105">
                  <c:v>0.99898790000000004</c:v>
                </c:pt>
                <c:pt idx="106">
                  <c:v>0.99898790000000004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10CF-4B16-972A-C8AF864DD53D}"/>
            </c:ext>
          </c:extLst>
        </c:ser>
        <c:ser>
          <c:idx val="5"/>
          <c:order val="5"/>
          <c:tx>
            <c:v>CKSAAP (K = 4)</c:v>
          </c:tx>
          <c:spPr>
            <a:ln w="19050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'[Microsoft PowerPoint 的圖表 ]SVM_PSSM_MDD (3)'!$K$2:$K$1002</c:f>
              <c:numCache>
                <c:formatCode>General</c:formatCode>
                <c:ptCount val="10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7.3289999999999998E-4</c:v>
                </c:pt>
                <c:pt idx="5">
                  <c:v>1.4656999999999999E-3</c:v>
                </c:pt>
                <c:pt idx="6">
                  <c:v>2.9315000000000001E-3</c:v>
                </c:pt>
                <c:pt idx="7">
                  <c:v>3.2978999999999999E-3</c:v>
                </c:pt>
                <c:pt idx="8">
                  <c:v>4.7635999999999998E-3</c:v>
                </c:pt>
                <c:pt idx="9">
                  <c:v>9.5273000000000007E-3</c:v>
                </c:pt>
                <c:pt idx="10">
                  <c:v>1.28252E-2</c:v>
                </c:pt>
                <c:pt idx="11">
                  <c:v>1.97875E-2</c:v>
                </c:pt>
                <c:pt idx="12">
                  <c:v>2.6749700000000001E-2</c:v>
                </c:pt>
                <c:pt idx="13">
                  <c:v>3.77428E-2</c:v>
                </c:pt>
                <c:pt idx="14">
                  <c:v>4.6537200000000001E-2</c:v>
                </c:pt>
                <c:pt idx="15">
                  <c:v>5.8996E-2</c:v>
                </c:pt>
                <c:pt idx="16">
                  <c:v>7.1088299999999993E-2</c:v>
                </c:pt>
                <c:pt idx="17">
                  <c:v>8.75779E-2</c:v>
                </c:pt>
                <c:pt idx="18">
                  <c:v>0.1058996</c:v>
                </c:pt>
                <c:pt idx="19">
                  <c:v>0.12605350000000001</c:v>
                </c:pt>
                <c:pt idx="20">
                  <c:v>0.1465738</c:v>
                </c:pt>
                <c:pt idx="21">
                  <c:v>0.1700257</c:v>
                </c:pt>
                <c:pt idx="22">
                  <c:v>0.1964089</c:v>
                </c:pt>
                <c:pt idx="23">
                  <c:v>0.22096009999999999</c:v>
                </c:pt>
                <c:pt idx="24">
                  <c:v>0.2469769</c:v>
                </c:pt>
                <c:pt idx="25">
                  <c:v>0.27702460000000001</c:v>
                </c:pt>
                <c:pt idx="26">
                  <c:v>0.31476730000000003</c:v>
                </c:pt>
                <c:pt idx="27">
                  <c:v>0.33968490000000001</c:v>
                </c:pt>
                <c:pt idx="28">
                  <c:v>0.36496889999999998</c:v>
                </c:pt>
                <c:pt idx="29">
                  <c:v>0.39391720000000002</c:v>
                </c:pt>
                <c:pt idx="30">
                  <c:v>0.42762919999999999</c:v>
                </c:pt>
                <c:pt idx="31">
                  <c:v>0.45987539999999999</c:v>
                </c:pt>
                <c:pt idx="32">
                  <c:v>0.48625869999999999</c:v>
                </c:pt>
                <c:pt idx="33">
                  <c:v>0.51703920000000003</c:v>
                </c:pt>
                <c:pt idx="34">
                  <c:v>0.54122389999999998</c:v>
                </c:pt>
                <c:pt idx="35">
                  <c:v>0.56614140000000002</c:v>
                </c:pt>
                <c:pt idx="36">
                  <c:v>0.58959329999999999</c:v>
                </c:pt>
                <c:pt idx="37">
                  <c:v>0.61487720000000001</c:v>
                </c:pt>
                <c:pt idx="38">
                  <c:v>0.635764</c:v>
                </c:pt>
                <c:pt idx="39">
                  <c:v>0.6537193</c:v>
                </c:pt>
                <c:pt idx="40">
                  <c:v>0.68303409999999998</c:v>
                </c:pt>
                <c:pt idx="41">
                  <c:v>0.69915720000000003</c:v>
                </c:pt>
                <c:pt idx="42">
                  <c:v>0.71894469999999999</c:v>
                </c:pt>
                <c:pt idx="43">
                  <c:v>0.73946500000000004</c:v>
                </c:pt>
                <c:pt idx="44">
                  <c:v>0.75265669999999996</c:v>
                </c:pt>
                <c:pt idx="45">
                  <c:v>0.77061190000000002</c:v>
                </c:pt>
                <c:pt idx="46">
                  <c:v>0.78783440000000005</c:v>
                </c:pt>
                <c:pt idx="47">
                  <c:v>0.80249179999999998</c:v>
                </c:pt>
                <c:pt idx="48">
                  <c:v>0.81201909999999999</c:v>
                </c:pt>
                <c:pt idx="49">
                  <c:v>0.82521069999999996</c:v>
                </c:pt>
                <c:pt idx="50">
                  <c:v>0.83950159999999996</c:v>
                </c:pt>
                <c:pt idx="51">
                  <c:v>0.8523269</c:v>
                </c:pt>
                <c:pt idx="52">
                  <c:v>0.85928910000000003</c:v>
                </c:pt>
                <c:pt idx="53">
                  <c:v>0.86808350000000001</c:v>
                </c:pt>
                <c:pt idx="54">
                  <c:v>0.8765115</c:v>
                </c:pt>
                <c:pt idx="55">
                  <c:v>0.88823739999999995</c:v>
                </c:pt>
                <c:pt idx="56">
                  <c:v>0.89703189999999999</c:v>
                </c:pt>
                <c:pt idx="57">
                  <c:v>0.90326130000000004</c:v>
                </c:pt>
                <c:pt idx="58">
                  <c:v>0.90949069999999999</c:v>
                </c:pt>
                <c:pt idx="59">
                  <c:v>0.92194940000000003</c:v>
                </c:pt>
                <c:pt idx="60">
                  <c:v>0.92707949999999995</c:v>
                </c:pt>
                <c:pt idx="61">
                  <c:v>0.93367529999999999</c:v>
                </c:pt>
                <c:pt idx="62">
                  <c:v>0.94063759999999996</c:v>
                </c:pt>
                <c:pt idx="63">
                  <c:v>0.9432026</c:v>
                </c:pt>
                <c:pt idx="64">
                  <c:v>0.94393550000000004</c:v>
                </c:pt>
                <c:pt idx="65">
                  <c:v>0.94796630000000004</c:v>
                </c:pt>
                <c:pt idx="66">
                  <c:v>0.95346280000000005</c:v>
                </c:pt>
                <c:pt idx="67">
                  <c:v>0.95676070000000002</c:v>
                </c:pt>
                <c:pt idx="68">
                  <c:v>0.95786000000000004</c:v>
                </c:pt>
                <c:pt idx="69">
                  <c:v>0.96189080000000005</c:v>
                </c:pt>
                <c:pt idx="70">
                  <c:v>0.963723</c:v>
                </c:pt>
                <c:pt idx="71">
                  <c:v>0.9655551</c:v>
                </c:pt>
                <c:pt idx="72">
                  <c:v>0.96812019999999999</c:v>
                </c:pt>
                <c:pt idx="73">
                  <c:v>0.96995240000000005</c:v>
                </c:pt>
                <c:pt idx="74">
                  <c:v>0.97288379999999997</c:v>
                </c:pt>
                <c:pt idx="75">
                  <c:v>0.97618179999999999</c:v>
                </c:pt>
                <c:pt idx="76">
                  <c:v>0.97728110000000001</c:v>
                </c:pt>
                <c:pt idx="77">
                  <c:v>0.98021250000000004</c:v>
                </c:pt>
                <c:pt idx="78">
                  <c:v>0.98094539999999997</c:v>
                </c:pt>
                <c:pt idx="79">
                  <c:v>0.9816783</c:v>
                </c:pt>
                <c:pt idx="80">
                  <c:v>0.98204469999999999</c:v>
                </c:pt>
                <c:pt idx="81">
                  <c:v>0.98424330000000004</c:v>
                </c:pt>
                <c:pt idx="82">
                  <c:v>0.98460970000000003</c:v>
                </c:pt>
                <c:pt idx="83">
                  <c:v>0.98717480000000002</c:v>
                </c:pt>
                <c:pt idx="84">
                  <c:v>0.98864050000000003</c:v>
                </c:pt>
                <c:pt idx="85">
                  <c:v>0.98900699999999997</c:v>
                </c:pt>
                <c:pt idx="86">
                  <c:v>0.98937339999999996</c:v>
                </c:pt>
                <c:pt idx="87">
                  <c:v>0.98937339999999996</c:v>
                </c:pt>
                <c:pt idx="88">
                  <c:v>0.99047269999999998</c:v>
                </c:pt>
                <c:pt idx="89">
                  <c:v>0.9919384</c:v>
                </c:pt>
                <c:pt idx="90">
                  <c:v>0.99267130000000003</c:v>
                </c:pt>
                <c:pt idx="91">
                  <c:v>0.99303770000000002</c:v>
                </c:pt>
                <c:pt idx="92">
                  <c:v>0.99377059999999995</c:v>
                </c:pt>
                <c:pt idx="93">
                  <c:v>0.99413700000000005</c:v>
                </c:pt>
                <c:pt idx="94">
                  <c:v>0.99523640000000002</c:v>
                </c:pt>
                <c:pt idx="95">
                  <c:v>0.99523640000000002</c:v>
                </c:pt>
                <c:pt idx="96">
                  <c:v>0.99560280000000001</c:v>
                </c:pt>
                <c:pt idx="97">
                  <c:v>0.99560280000000001</c:v>
                </c:pt>
                <c:pt idx="98">
                  <c:v>0.9959692</c:v>
                </c:pt>
                <c:pt idx="99">
                  <c:v>0.9959692</c:v>
                </c:pt>
                <c:pt idx="100">
                  <c:v>0.99633570000000005</c:v>
                </c:pt>
                <c:pt idx="101">
                  <c:v>0.99633570000000005</c:v>
                </c:pt>
                <c:pt idx="102">
                  <c:v>0.99670210000000004</c:v>
                </c:pt>
                <c:pt idx="103">
                  <c:v>0.99706850000000002</c:v>
                </c:pt>
                <c:pt idx="104">
                  <c:v>0.99743499999999996</c:v>
                </c:pt>
                <c:pt idx="105">
                  <c:v>0.99816780000000005</c:v>
                </c:pt>
                <c:pt idx="106">
                  <c:v>0.99816780000000005</c:v>
                </c:pt>
                <c:pt idx="107">
                  <c:v>0.99853429999999999</c:v>
                </c:pt>
                <c:pt idx="108">
                  <c:v>0.99853429999999999</c:v>
                </c:pt>
                <c:pt idx="109">
                  <c:v>0.99853429999999999</c:v>
                </c:pt>
                <c:pt idx="110">
                  <c:v>0.99853429999999999</c:v>
                </c:pt>
                <c:pt idx="111">
                  <c:v>0.99853429999999999</c:v>
                </c:pt>
                <c:pt idx="112">
                  <c:v>0.99853429999999999</c:v>
                </c:pt>
                <c:pt idx="113">
                  <c:v>0.99853429999999999</c:v>
                </c:pt>
                <c:pt idx="114">
                  <c:v>0.99926709999999996</c:v>
                </c:pt>
                <c:pt idx="115">
                  <c:v>0.99926709999999996</c:v>
                </c:pt>
                <c:pt idx="116">
                  <c:v>0.99963360000000001</c:v>
                </c:pt>
                <c:pt idx="117">
                  <c:v>0.99963360000000001</c:v>
                </c:pt>
                <c:pt idx="118">
                  <c:v>0.99963360000000001</c:v>
                </c:pt>
                <c:pt idx="119">
                  <c:v>0.99963360000000001</c:v>
                </c:pt>
                <c:pt idx="120">
                  <c:v>0.99963360000000001</c:v>
                </c:pt>
                <c:pt idx="121">
                  <c:v>0.99963360000000001</c:v>
                </c:pt>
                <c:pt idx="122">
                  <c:v>0.99963360000000001</c:v>
                </c:pt>
                <c:pt idx="123">
                  <c:v>0.99963360000000001</c:v>
                </c:pt>
                <c:pt idx="124">
                  <c:v>0.99963360000000001</c:v>
                </c:pt>
                <c:pt idx="125">
                  <c:v>0.99963360000000001</c:v>
                </c:pt>
                <c:pt idx="126">
                  <c:v>0.99963360000000001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</c:numCache>
            </c:numRef>
          </c:xVal>
          <c:yVal>
            <c:numRef>
              <c:f>'[Microsoft PowerPoint 的圖表 ]SVM_PSSM_MDD (3)'!$L$2:$L$1002</c:f>
              <c:numCache>
                <c:formatCode>General</c:formatCode>
                <c:ptCount val="10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2.0243000000000001E-3</c:v>
                </c:pt>
                <c:pt idx="4">
                  <c:v>4.0486000000000003E-3</c:v>
                </c:pt>
                <c:pt idx="5">
                  <c:v>4.0486000000000003E-3</c:v>
                </c:pt>
                <c:pt idx="6">
                  <c:v>4.0486000000000003E-3</c:v>
                </c:pt>
                <c:pt idx="7">
                  <c:v>8.0972000000000006E-3</c:v>
                </c:pt>
                <c:pt idx="8">
                  <c:v>1.31579E-2</c:v>
                </c:pt>
                <c:pt idx="9">
                  <c:v>2.2267200000000001E-2</c:v>
                </c:pt>
                <c:pt idx="10">
                  <c:v>2.9352199999999998E-2</c:v>
                </c:pt>
                <c:pt idx="11">
                  <c:v>4.2510100000000002E-2</c:v>
                </c:pt>
                <c:pt idx="12">
                  <c:v>6.2753000000000003E-2</c:v>
                </c:pt>
                <c:pt idx="13">
                  <c:v>8.4008100000000002E-2</c:v>
                </c:pt>
                <c:pt idx="14">
                  <c:v>0.1153846</c:v>
                </c:pt>
                <c:pt idx="15">
                  <c:v>0.14676110000000001</c:v>
                </c:pt>
                <c:pt idx="16">
                  <c:v>0.18016190000000001</c:v>
                </c:pt>
                <c:pt idx="17">
                  <c:v>0.21457490000000001</c:v>
                </c:pt>
                <c:pt idx="18">
                  <c:v>0.25404860000000001</c:v>
                </c:pt>
                <c:pt idx="19">
                  <c:v>0.28744940000000002</c:v>
                </c:pt>
                <c:pt idx="20">
                  <c:v>0.32489879999999999</c:v>
                </c:pt>
                <c:pt idx="21">
                  <c:v>0.35425099999999998</c:v>
                </c:pt>
                <c:pt idx="22">
                  <c:v>0.39676109999999998</c:v>
                </c:pt>
                <c:pt idx="23">
                  <c:v>0.43016189999999999</c:v>
                </c:pt>
                <c:pt idx="24">
                  <c:v>0.47064780000000001</c:v>
                </c:pt>
                <c:pt idx="25">
                  <c:v>0.50910929999999999</c:v>
                </c:pt>
                <c:pt idx="26">
                  <c:v>0.54655869999999995</c:v>
                </c:pt>
                <c:pt idx="27">
                  <c:v>0.5789474</c:v>
                </c:pt>
                <c:pt idx="28">
                  <c:v>0.61437249999999999</c:v>
                </c:pt>
                <c:pt idx="29">
                  <c:v>0.64372470000000004</c:v>
                </c:pt>
                <c:pt idx="30">
                  <c:v>0.67307689999999998</c:v>
                </c:pt>
                <c:pt idx="31">
                  <c:v>0.69534410000000002</c:v>
                </c:pt>
                <c:pt idx="32">
                  <c:v>0.71659919999999999</c:v>
                </c:pt>
                <c:pt idx="33">
                  <c:v>0.73785429999999996</c:v>
                </c:pt>
                <c:pt idx="34">
                  <c:v>0.75708500000000001</c:v>
                </c:pt>
                <c:pt idx="35">
                  <c:v>0.78137650000000003</c:v>
                </c:pt>
                <c:pt idx="36">
                  <c:v>0.7925101</c:v>
                </c:pt>
                <c:pt idx="37">
                  <c:v>0.81680160000000002</c:v>
                </c:pt>
                <c:pt idx="38">
                  <c:v>0.83097169999999998</c:v>
                </c:pt>
                <c:pt idx="39">
                  <c:v>0.83603240000000001</c:v>
                </c:pt>
                <c:pt idx="40">
                  <c:v>0.84615379999999996</c:v>
                </c:pt>
                <c:pt idx="41">
                  <c:v>0.8552632</c:v>
                </c:pt>
                <c:pt idx="42">
                  <c:v>0.86437249999999999</c:v>
                </c:pt>
                <c:pt idx="43">
                  <c:v>0.87955470000000002</c:v>
                </c:pt>
                <c:pt idx="44">
                  <c:v>0.88562750000000001</c:v>
                </c:pt>
                <c:pt idx="45">
                  <c:v>0.89372470000000004</c:v>
                </c:pt>
                <c:pt idx="46">
                  <c:v>0.89979759999999998</c:v>
                </c:pt>
                <c:pt idx="47">
                  <c:v>0.90688259999999998</c:v>
                </c:pt>
                <c:pt idx="48">
                  <c:v>0.91194330000000001</c:v>
                </c:pt>
                <c:pt idx="49">
                  <c:v>0.91700400000000004</c:v>
                </c:pt>
                <c:pt idx="50">
                  <c:v>0.92307689999999998</c:v>
                </c:pt>
                <c:pt idx="51">
                  <c:v>0.93623480000000003</c:v>
                </c:pt>
                <c:pt idx="52">
                  <c:v>0.94129549999999995</c:v>
                </c:pt>
                <c:pt idx="53">
                  <c:v>0.94534410000000002</c:v>
                </c:pt>
                <c:pt idx="54">
                  <c:v>0.9504049</c:v>
                </c:pt>
                <c:pt idx="55">
                  <c:v>0.95445340000000001</c:v>
                </c:pt>
                <c:pt idx="56">
                  <c:v>0.96052630000000006</c:v>
                </c:pt>
                <c:pt idx="57">
                  <c:v>0.96255060000000003</c:v>
                </c:pt>
                <c:pt idx="58">
                  <c:v>0.96659919999999999</c:v>
                </c:pt>
                <c:pt idx="59">
                  <c:v>0.96862349999999997</c:v>
                </c:pt>
                <c:pt idx="60">
                  <c:v>0.97165990000000002</c:v>
                </c:pt>
                <c:pt idx="61">
                  <c:v>0.97874490000000003</c:v>
                </c:pt>
                <c:pt idx="62">
                  <c:v>0.98076920000000001</c:v>
                </c:pt>
                <c:pt idx="63">
                  <c:v>0.98076920000000001</c:v>
                </c:pt>
                <c:pt idx="64">
                  <c:v>0.98076920000000001</c:v>
                </c:pt>
                <c:pt idx="65">
                  <c:v>0.98279349999999999</c:v>
                </c:pt>
                <c:pt idx="66">
                  <c:v>0.98582999999999998</c:v>
                </c:pt>
                <c:pt idx="67">
                  <c:v>0.98785429999999996</c:v>
                </c:pt>
                <c:pt idx="68">
                  <c:v>0.98785429999999996</c:v>
                </c:pt>
                <c:pt idx="69">
                  <c:v>0.98886640000000003</c:v>
                </c:pt>
                <c:pt idx="70">
                  <c:v>0.98886640000000003</c:v>
                </c:pt>
                <c:pt idx="71">
                  <c:v>0.99493929999999997</c:v>
                </c:pt>
                <c:pt idx="72">
                  <c:v>0.99493929999999997</c:v>
                </c:pt>
                <c:pt idx="73">
                  <c:v>0.99493929999999997</c:v>
                </c:pt>
                <c:pt idx="74">
                  <c:v>0.99493929999999997</c:v>
                </c:pt>
                <c:pt idx="75">
                  <c:v>0.99493929999999997</c:v>
                </c:pt>
                <c:pt idx="76">
                  <c:v>0.99493929999999997</c:v>
                </c:pt>
                <c:pt idx="77">
                  <c:v>0.99696359999999995</c:v>
                </c:pt>
                <c:pt idx="78">
                  <c:v>0.99696359999999995</c:v>
                </c:pt>
                <c:pt idx="79">
                  <c:v>0.99696359999999995</c:v>
                </c:pt>
                <c:pt idx="80">
                  <c:v>0.99696359999999995</c:v>
                </c:pt>
                <c:pt idx="81">
                  <c:v>0.99696359999999995</c:v>
                </c:pt>
                <c:pt idx="82">
                  <c:v>0.99696359999999995</c:v>
                </c:pt>
                <c:pt idx="83">
                  <c:v>0.99696359999999995</c:v>
                </c:pt>
                <c:pt idx="84">
                  <c:v>0.99696359999999995</c:v>
                </c:pt>
                <c:pt idx="85">
                  <c:v>0.99696359999999995</c:v>
                </c:pt>
                <c:pt idx="86">
                  <c:v>0.99696359999999995</c:v>
                </c:pt>
                <c:pt idx="87">
                  <c:v>0.99696359999999995</c:v>
                </c:pt>
                <c:pt idx="88">
                  <c:v>0.99696359999999995</c:v>
                </c:pt>
                <c:pt idx="89">
                  <c:v>0.99696359999999995</c:v>
                </c:pt>
                <c:pt idx="90">
                  <c:v>0.99696359999999995</c:v>
                </c:pt>
                <c:pt idx="91">
                  <c:v>0.99696359999999995</c:v>
                </c:pt>
                <c:pt idx="92">
                  <c:v>0.99696359999999995</c:v>
                </c:pt>
                <c:pt idx="93">
                  <c:v>0.99797570000000002</c:v>
                </c:pt>
                <c:pt idx="94">
                  <c:v>0.99797570000000002</c:v>
                </c:pt>
                <c:pt idx="95">
                  <c:v>0.99797570000000002</c:v>
                </c:pt>
                <c:pt idx="96">
                  <c:v>0.99797570000000002</c:v>
                </c:pt>
                <c:pt idx="97">
                  <c:v>0.99797570000000002</c:v>
                </c:pt>
                <c:pt idx="98">
                  <c:v>0.99797570000000002</c:v>
                </c:pt>
                <c:pt idx="99">
                  <c:v>0.99898790000000004</c:v>
                </c:pt>
                <c:pt idx="100">
                  <c:v>0.99898790000000004</c:v>
                </c:pt>
                <c:pt idx="101">
                  <c:v>0.99898790000000004</c:v>
                </c:pt>
                <c:pt idx="102">
                  <c:v>0.99898790000000004</c:v>
                </c:pt>
                <c:pt idx="103">
                  <c:v>0.99898790000000004</c:v>
                </c:pt>
                <c:pt idx="104">
                  <c:v>0.99898790000000004</c:v>
                </c:pt>
                <c:pt idx="105">
                  <c:v>0.99898790000000004</c:v>
                </c:pt>
                <c:pt idx="106">
                  <c:v>0.99898790000000004</c:v>
                </c:pt>
                <c:pt idx="107">
                  <c:v>0.99898790000000004</c:v>
                </c:pt>
                <c:pt idx="108">
                  <c:v>0.99898790000000004</c:v>
                </c:pt>
                <c:pt idx="109">
                  <c:v>0.99898790000000004</c:v>
                </c:pt>
                <c:pt idx="110">
                  <c:v>0.99898790000000004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10CF-4B16-972A-C8AF864DD53D}"/>
            </c:ext>
          </c:extLst>
        </c:ser>
        <c:ser>
          <c:idx val="6"/>
          <c:order val="6"/>
          <c:tx>
            <c:v>CKSAAP (K = 5)</c:v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'[Microsoft PowerPoint 的圖表 ]SVM_PSSM_MDD (3)'!$M$2:$M$1002</c:f>
              <c:numCache>
                <c:formatCode>General</c:formatCode>
                <c:ptCount val="1001"/>
                <c:pt idx="0">
                  <c:v>0</c:v>
                </c:pt>
                <c:pt idx="1">
                  <c:v>3.6640000000000002E-4</c:v>
                </c:pt>
                <c:pt idx="2">
                  <c:v>1.0993000000000001E-3</c:v>
                </c:pt>
                <c:pt idx="3">
                  <c:v>1.8322E-3</c:v>
                </c:pt>
                <c:pt idx="4">
                  <c:v>2.9315000000000001E-3</c:v>
                </c:pt>
                <c:pt idx="5">
                  <c:v>4.7635999999999998E-3</c:v>
                </c:pt>
                <c:pt idx="6">
                  <c:v>9.1608999999999996E-3</c:v>
                </c:pt>
                <c:pt idx="7">
                  <c:v>1.13595E-2</c:v>
                </c:pt>
                <c:pt idx="8">
                  <c:v>1.4657399999999999E-2</c:v>
                </c:pt>
                <c:pt idx="9">
                  <c:v>1.9421000000000001E-2</c:v>
                </c:pt>
                <c:pt idx="10">
                  <c:v>2.4551099999999999E-2</c:v>
                </c:pt>
                <c:pt idx="11">
                  <c:v>3.5910600000000001E-2</c:v>
                </c:pt>
                <c:pt idx="12">
                  <c:v>4.5804299999999999E-2</c:v>
                </c:pt>
                <c:pt idx="13">
                  <c:v>5.4965199999999999E-2</c:v>
                </c:pt>
                <c:pt idx="14">
                  <c:v>6.6691100000000003E-2</c:v>
                </c:pt>
                <c:pt idx="15">
                  <c:v>7.8417000000000001E-2</c:v>
                </c:pt>
                <c:pt idx="16">
                  <c:v>8.9410000000000003E-2</c:v>
                </c:pt>
                <c:pt idx="17">
                  <c:v>0.103701</c:v>
                </c:pt>
                <c:pt idx="18">
                  <c:v>0.12019050000000001</c:v>
                </c:pt>
                <c:pt idx="19">
                  <c:v>0.1407109</c:v>
                </c:pt>
                <c:pt idx="20">
                  <c:v>0.1579333</c:v>
                </c:pt>
                <c:pt idx="21">
                  <c:v>0.17442289999999999</c:v>
                </c:pt>
                <c:pt idx="22">
                  <c:v>0.19054599999999999</c:v>
                </c:pt>
                <c:pt idx="23">
                  <c:v>0.20520340000000001</c:v>
                </c:pt>
                <c:pt idx="24">
                  <c:v>0.22535730000000001</c:v>
                </c:pt>
                <c:pt idx="25">
                  <c:v>0.2480762</c:v>
                </c:pt>
                <c:pt idx="26">
                  <c:v>0.2652986</c:v>
                </c:pt>
                <c:pt idx="27">
                  <c:v>0.28838399999999997</c:v>
                </c:pt>
                <c:pt idx="28">
                  <c:v>0.30524000000000001</c:v>
                </c:pt>
                <c:pt idx="29">
                  <c:v>0.32832539999999999</c:v>
                </c:pt>
                <c:pt idx="30">
                  <c:v>0.35251009999999999</c:v>
                </c:pt>
                <c:pt idx="31">
                  <c:v>0.37119819999999998</c:v>
                </c:pt>
                <c:pt idx="32">
                  <c:v>0.38805420000000002</c:v>
                </c:pt>
                <c:pt idx="33">
                  <c:v>0.4107732</c:v>
                </c:pt>
                <c:pt idx="34">
                  <c:v>0.42616340000000003</c:v>
                </c:pt>
                <c:pt idx="35">
                  <c:v>0.44778309999999999</c:v>
                </c:pt>
                <c:pt idx="36">
                  <c:v>0.46830339999999998</c:v>
                </c:pt>
                <c:pt idx="37">
                  <c:v>0.48735800000000001</c:v>
                </c:pt>
                <c:pt idx="38">
                  <c:v>0.49981680000000001</c:v>
                </c:pt>
                <c:pt idx="39">
                  <c:v>0.51813849999999995</c:v>
                </c:pt>
                <c:pt idx="40">
                  <c:v>0.5324295</c:v>
                </c:pt>
                <c:pt idx="41">
                  <c:v>0.55148410000000003</c:v>
                </c:pt>
                <c:pt idx="42">
                  <c:v>0.57163799999999998</c:v>
                </c:pt>
                <c:pt idx="43">
                  <c:v>0.58922680000000005</c:v>
                </c:pt>
                <c:pt idx="44">
                  <c:v>0.6053499</c:v>
                </c:pt>
                <c:pt idx="45">
                  <c:v>0.62696960000000002</c:v>
                </c:pt>
                <c:pt idx="46">
                  <c:v>0.64089410000000002</c:v>
                </c:pt>
                <c:pt idx="47">
                  <c:v>0.6537193</c:v>
                </c:pt>
                <c:pt idx="48">
                  <c:v>0.66837670000000005</c:v>
                </c:pt>
                <c:pt idx="49">
                  <c:v>0.68230120000000005</c:v>
                </c:pt>
                <c:pt idx="50">
                  <c:v>0.69256139999999999</c:v>
                </c:pt>
                <c:pt idx="51">
                  <c:v>0.70611950000000001</c:v>
                </c:pt>
                <c:pt idx="52">
                  <c:v>0.71711250000000004</c:v>
                </c:pt>
                <c:pt idx="53">
                  <c:v>0.73250269999999995</c:v>
                </c:pt>
                <c:pt idx="54">
                  <c:v>0.73616709999999996</c:v>
                </c:pt>
                <c:pt idx="55">
                  <c:v>0.75558809999999998</c:v>
                </c:pt>
                <c:pt idx="56">
                  <c:v>0.76548190000000005</c:v>
                </c:pt>
                <c:pt idx="57">
                  <c:v>0.77647489999999997</c:v>
                </c:pt>
                <c:pt idx="58">
                  <c:v>0.78233790000000003</c:v>
                </c:pt>
                <c:pt idx="59">
                  <c:v>0.7914987</c:v>
                </c:pt>
                <c:pt idx="60">
                  <c:v>0.7995603</c:v>
                </c:pt>
                <c:pt idx="61">
                  <c:v>0.80688899999999997</c:v>
                </c:pt>
                <c:pt idx="62">
                  <c:v>0.81421770000000004</c:v>
                </c:pt>
                <c:pt idx="63">
                  <c:v>0.82374499999999995</c:v>
                </c:pt>
                <c:pt idx="64">
                  <c:v>0.8277757</c:v>
                </c:pt>
                <c:pt idx="65">
                  <c:v>0.83473799999999998</c:v>
                </c:pt>
                <c:pt idx="66">
                  <c:v>0.84536460000000002</c:v>
                </c:pt>
                <c:pt idx="67">
                  <c:v>0.85122759999999997</c:v>
                </c:pt>
                <c:pt idx="68">
                  <c:v>0.85599119999999995</c:v>
                </c:pt>
                <c:pt idx="69">
                  <c:v>0.86331990000000003</c:v>
                </c:pt>
                <c:pt idx="70">
                  <c:v>0.87028220000000001</c:v>
                </c:pt>
                <c:pt idx="71">
                  <c:v>0.8765115</c:v>
                </c:pt>
                <c:pt idx="72">
                  <c:v>0.88310739999999999</c:v>
                </c:pt>
                <c:pt idx="73">
                  <c:v>0.88713810000000004</c:v>
                </c:pt>
                <c:pt idx="74">
                  <c:v>0.89043609999999995</c:v>
                </c:pt>
                <c:pt idx="75">
                  <c:v>0.89666539999999995</c:v>
                </c:pt>
                <c:pt idx="76">
                  <c:v>0.90106269999999999</c:v>
                </c:pt>
                <c:pt idx="77">
                  <c:v>0.90839139999999996</c:v>
                </c:pt>
                <c:pt idx="78">
                  <c:v>0.91132279999999999</c:v>
                </c:pt>
                <c:pt idx="79">
                  <c:v>0.91571999999999998</c:v>
                </c:pt>
                <c:pt idx="80">
                  <c:v>0.91828509999999997</c:v>
                </c:pt>
                <c:pt idx="81">
                  <c:v>0.92121660000000005</c:v>
                </c:pt>
                <c:pt idx="82">
                  <c:v>0.92524729999999999</c:v>
                </c:pt>
                <c:pt idx="83">
                  <c:v>0.92891170000000001</c:v>
                </c:pt>
                <c:pt idx="84">
                  <c:v>0.93037740000000002</c:v>
                </c:pt>
                <c:pt idx="85">
                  <c:v>0.93367529999999999</c:v>
                </c:pt>
                <c:pt idx="86">
                  <c:v>0.93587390000000004</c:v>
                </c:pt>
                <c:pt idx="87">
                  <c:v>0.93697330000000001</c:v>
                </c:pt>
                <c:pt idx="88">
                  <c:v>0.94173689999999999</c:v>
                </c:pt>
                <c:pt idx="89">
                  <c:v>0.94430190000000003</c:v>
                </c:pt>
                <c:pt idx="90">
                  <c:v>0.94796630000000004</c:v>
                </c:pt>
                <c:pt idx="91">
                  <c:v>0.95089780000000002</c:v>
                </c:pt>
                <c:pt idx="92">
                  <c:v>0.95199710000000004</c:v>
                </c:pt>
                <c:pt idx="93">
                  <c:v>0.95382920000000004</c:v>
                </c:pt>
                <c:pt idx="94">
                  <c:v>0.95676070000000002</c:v>
                </c:pt>
                <c:pt idx="95">
                  <c:v>0.95749359999999994</c:v>
                </c:pt>
                <c:pt idx="96">
                  <c:v>0.9596922</c:v>
                </c:pt>
                <c:pt idx="97">
                  <c:v>0.96335649999999995</c:v>
                </c:pt>
                <c:pt idx="98">
                  <c:v>0.96482230000000002</c:v>
                </c:pt>
                <c:pt idx="99">
                  <c:v>0.96592160000000005</c:v>
                </c:pt>
                <c:pt idx="100">
                  <c:v>0.96665449999999997</c:v>
                </c:pt>
                <c:pt idx="101">
                  <c:v>0.96665449999999997</c:v>
                </c:pt>
                <c:pt idx="102">
                  <c:v>0.96921950000000001</c:v>
                </c:pt>
                <c:pt idx="103">
                  <c:v>0.96995240000000005</c:v>
                </c:pt>
                <c:pt idx="104">
                  <c:v>0.97178450000000005</c:v>
                </c:pt>
                <c:pt idx="105">
                  <c:v>0.9736167</c:v>
                </c:pt>
                <c:pt idx="106">
                  <c:v>0.9736167</c:v>
                </c:pt>
                <c:pt idx="107">
                  <c:v>0.97471600000000003</c:v>
                </c:pt>
                <c:pt idx="108">
                  <c:v>0.97654819999999998</c:v>
                </c:pt>
                <c:pt idx="109">
                  <c:v>0.97654819999999998</c:v>
                </c:pt>
                <c:pt idx="110">
                  <c:v>0.97728110000000001</c:v>
                </c:pt>
                <c:pt idx="111">
                  <c:v>0.98057899999999998</c:v>
                </c:pt>
                <c:pt idx="112">
                  <c:v>0.98204469999999999</c:v>
                </c:pt>
                <c:pt idx="113">
                  <c:v>0.98204469999999999</c:v>
                </c:pt>
                <c:pt idx="114">
                  <c:v>0.98314400000000002</c:v>
                </c:pt>
                <c:pt idx="115">
                  <c:v>0.98314400000000002</c:v>
                </c:pt>
                <c:pt idx="116">
                  <c:v>0.98424330000000004</c:v>
                </c:pt>
                <c:pt idx="117">
                  <c:v>0.98534259999999996</c:v>
                </c:pt>
                <c:pt idx="118">
                  <c:v>0.98534259999999996</c:v>
                </c:pt>
                <c:pt idx="119">
                  <c:v>0.9857091</c:v>
                </c:pt>
                <c:pt idx="120">
                  <c:v>0.98644189999999998</c:v>
                </c:pt>
                <c:pt idx="121">
                  <c:v>0.98644189999999998</c:v>
                </c:pt>
                <c:pt idx="122">
                  <c:v>0.98717480000000002</c:v>
                </c:pt>
                <c:pt idx="123">
                  <c:v>0.98717480000000002</c:v>
                </c:pt>
                <c:pt idx="124">
                  <c:v>0.98790770000000006</c:v>
                </c:pt>
                <c:pt idx="125">
                  <c:v>0.98790770000000006</c:v>
                </c:pt>
                <c:pt idx="126">
                  <c:v>0.98864050000000003</c:v>
                </c:pt>
                <c:pt idx="127">
                  <c:v>0.98937339999999996</c:v>
                </c:pt>
                <c:pt idx="128">
                  <c:v>0.98937339999999996</c:v>
                </c:pt>
                <c:pt idx="129">
                  <c:v>0.98973979999999995</c:v>
                </c:pt>
                <c:pt idx="130">
                  <c:v>0.98973979999999995</c:v>
                </c:pt>
                <c:pt idx="131">
                  <c:v>0.99047269999999998</c:v>
                </c:pt>
                <c:pt idx="132">
                  <c:v>0.99047269999999998</c:v>
                </c:pt>
                <c:pt idx="133">
                  <c:v>0.99230490000000005</c:v>
                </c:pt>
                <c:pt idx="134">
                  <c:v>0.99230490000000005</c:v>
                </c:pt>
                <c:pt idx="135">
                  <c:v>0.99377059999999995</c:v>
                </c:pt>
                <c:pt idx="136">
                  <c:v>0.99377059999999995</c:v>
                </c:pt>
                <c:pt idx="137">
                  <c:v>0.99377059999999995</c:v>
                </c:pt>
                <c:pt idx="138">
                  <c:v>0.99450349999999998</c:v>
                </c:pt>
                <c:pt idx="139">
                  <c:v>0.99450349999999998</c:v>
                </c:pt>
                <c:pt idx="140">
                  <c:v>0.99450349999999998</c:v>
                </c:pt>
                <c:pt idx="141">
                  <c:v>0.99450349999999998</c:v>
                </c:pt>
                <c:pt idx="142">
                  <c:v>0.99486989999999997</c:v>
                </c:pt>
                <c:pt idx="143">
                  <c:v>0.99486989999999997</c:v>
                </c:pt>
                <c:pt idx="144">
                  <c:v>0.99486989999999997</c:v>
                </c:pt>
                <c:pt idx="145">
                  <c:v>0.99486989999999997</c:v>
                </c:pt>
                <c:pt idx="146">
                  <c:v>0.99486989999999997</c:v>
                </c:pt>
                <c:pt idx="147">
                  <c:v>0.99523640000000002</c:v>
                </c:pt>
                <c:pt idx="148">
                  <c:v>0.99523640000000002</c:v>
                </c:pt>
                <c:pt idx="149">
                  <c:v>0.99560280000000001</c:v>
                </c:pt>
                <c:pt idx="150">
                  <c:v>0.99560280000000001</c:v>
                </c:pt>
                <c:pt idx="151">
                  <c:v>0.99560280000000001</c:v>
                </c:pt>
                <c:pt idx="152">
                  <c:v>0.9959692</c:v>
                </c:pt>
                <c:pt idx="153">
                  <c:v>0.9959692</c:v>
                </c:pt>
                <c:pt idx="154">
                  <c:v>0.9959692</c:v>
                </c:pt>
                <c:pt idx="155">
                  <c:v>0.9959692</c:v>
                </c:pt>
                <c:pt idx="156">
                  <c:v>0.9959692</c:v>
                </c:pt>
                <c:pt idx="157">
                  <c:v>0.99706850000000002</c:v>
                </c:pt>
                <c:pt idx="158">
                  <c:v>0.99706850000000002</c:v>
                </c:pt>
                <c:pt idx="159">
                  <c:v>0.99706850000000002</c:v>
                </c:pt>
                <c:pt idx="160">
                  <c:v>0.99706850000000002</c:v>
                </c:pt>
                <c:pt idx="161">
                  <c:v>0.99706850000000002</c:v>
                </c:pt>
                <c:pt idx="162">
                  <c:v>0.99706850000000002</c:v>
                </c:pt>
                <c:pt idx="163">
                  <c:v>0.99706850000000002</c:v>
                </c:pt>
                <c:pt idx="164">
                  <c:v>0.99706850000000002</c:v>
                </c:pt>
                <c:pt idx="165">
                  <c:v>0.99706850000000002</c:v>
                </c:pt>
                <c:pt idx="166">
                  <c:v>0.99706850000000002</c:v>
                </c:pt>
                <c:pt idx="167">
                  <c:v>0.99706850000000002</c:v>
                </c:pt>
                <c:pt idx="168">
                  <c:v>0.99706850000000002</c:v>
                </c:pt>
                <c:pt idx="169">
                  <c:v>0.99706850000000002</c:v>
                </c:pt>
                <c:pt idx="170">
                  <c:v>0.99706850000000002</c:v>
                </c:pt>
                <c:pt idx="171">
                  <c:v>0.99706850000000002</c:v>
                </c:pt>
                <c:pt idx="172">
                  <c:v>0.99780139999999995</c:v>
                </c:pt>
                <c:pt idx="173">
                  <c:v>0.99780139999999995</c:v>
                </c:pt>
                <c:pt idx="174">
                  <c:v>0.99780139999999995</c:v>
                </c:pt>
                <c:pt idx="175">
                  <c:v>0.99780139999999995</c:v>
                </c:pt>
                <c:pt idx="176">
                  <c:v>0.99780139999999995</c:v>
                </c:pt>
                <c:pt idx="177">
                  <c:v>0.99780139999999995</c:v>
                </c:pt>
                <c:pt idx="178">
                  <c:v>0.99780139999999995</c:v>
                </c:pt>
                <c:pt idx="179">
                  <c:v>0.99853429999999999</c:v>
                </c:pt>
                <c:pt idx="180">
                  <c:v>0.99853429999999999</c:v>
                </c:pt>
                <c:pt idx="181">
                  <c:v>0.99853429999999999</c:v>
                </c:pt>
                <c:pt idx="182">
                  <c:v>0.99853429999999999</c:v>
                </c:pt>
                <c:pt idx="183">
                  <c:v>0.99853429999999999</c:v>
                </c:pt>
                <c:pt idx="184">
                  <c:v>0.99853429999999999</c:v>
                </c:pt>
                <c:pt idx="185">
                  <c:v>0.99853429999999999</c:v>
                </c:pt>
                <c:pt idx="186">
                  <c:v>0.99853429999999999</c:v>
                </c:pt>
                <c:pt idx="187">
                  <c:v>0.99890069999999997</c:v>
                </c:pt>
                <c:pt idx="188">
                  <c:v>0.99890069999999997</c:v>
                </c:pt>
                <c:pt idx="189">
                  <c:v>0.99890069999999997</c:v>
                </c:pt>
                <c:pt idx="190">
                  <c:v>0.99890069999999997</c:v>
                </c:pt>
                <c:pt idx="191">
                  <c:v>0.99890069999999997</c:v>
                </c:pt>
                <c:pt idx="192">
                  <c:v>0.99890069999999997</c:v>
                </c:pt>
                <c:pt idx="193">
                  <c:v>0.99890069999999997</c:v>
                </c:pt>
                <c:pt idx="194">
                  <c:v>0.99890069999999997</c:v>
                </c:pt>
                <c:pt idx="195">
                  <c:v>0.99890069999999997</c:v>
                </c:pt>
                <c:pt idx="196">
                  <c:v>0.99890069999999997</c:v>
                </c:pt>
                <c:pt idx="197">
                  <c:v>0.99890069999999997</c:v>
                </c:pt>
                <c:pt idx="198">
                  <c:v>0.99890069999999997</c:v>
                </c:pt>
                <c:pt idx="199">
                  <c:v>0.99890069999999997</c:v>
                </c:pt>
                <c:pt idx="200">
                  <c:v>0.99890069999999997</c:v>
                </c:pt>
                <c:pt idx="201">
                  <c:v>0.99890069999999997</c:v>
                </c:pt>
                <c:pt idx="202">
                  <c:v>0.99890069999999997</c:v>
                </c:pt>
                <c:pt idx="203">
                  <c:v>0.99890069999999997</c:v>
                </c:pt>
                <c:pt idx="204">
                  <c:v>0.99890069999999997</c:v>
                </c:pt>
                <c:pt idx="205">
                  <c:v>0.99890069999999997</c:v>
                </c:pt>
                <c:pt idx="206">
                  <c:v>0.99890069999999997</c:v>
                </c:pt>
                <c:pt idx="207">
                  <c:v>0.99890069999999997</c:v>
                </c:pt>
                <c:pt idx="208">
                  <c:v>0.99926709999999996</c:v>
                </c:pt>
                <c:pt idx="209">
                  <c:v>0.99926709999999996</c:v>
                </c:pt>
                <c:pt idx="210">
                  <c:v>0.99926709999999996</c:v>
                </c:pt>
                <c:pt idx="211">
                  <c:v>0.99926709999999996</c:v>
                </c:pt>
                <c:pt idx="212">
                  <c:v>0.99926709999999996</c:v>
                </c:pt>
                <c:pt idx="213">
                  <c:v>0.99926709999999996</c:v>
                </c:pt>
                <c:pt idx="214">
                  <c:v>0.99926709999999996</c:v>
                </c:pt>
                <c:pt idx="215">
                  <c:v>0.99926709999999996</c:v>
                </c:pt>
                <c:pt idx="216">
                  <c:v>0.99926709999999996</c:v>
                </c:pt>
                <c:pt idx="217">
                  <c:v>0.99926709999999996</c:v>
                </c:pt>
                <c:pt idx="218">
                  <c:v>0.99963360000000001</c:v>
                </c:pt>
                <c:pt idx="219">
                  <c:v>0.99963360000000001</c:v>
                </c:pt>
                <c:pt idx="220">
                  <c:v>0.99963360000000001</c:v>
                </c:pt>
                <c:pt idx="221">
                  <c:v>0.99963360000000001</c:v>
                </c:pt>
                <c:pt idx="222">
                  <c:v>0.99963360000000001</c:v>
                </c:pt>
                <c:pt idx="223">
                  <c:v>0.99963360000000001</c:v>
                </c:pt>
                <c:pt idx="224">
                  <c:v>0.99963360000000001</c:v>
                </c:pt>
                <c:pt idx="225">
                  <c:v>0.99963360000000001</c:v>
                </c:pt>
                <c:pt idx="226">
                  <c:v>0.99963360000000001</c:v>
                </c:pt>
                <c:pt idx="227">
                  <c:v>0.99963360000000001</c:v>
                </c:pt>
                <c:pt idx="228">
                  <c:v>0.99963360000000001</c:v>
                </c:pt>
                <c:pt idx="229">
                  <c:v>0.99963360000000001</c:v>
                </c:pt>
                <c:pt idx="230">
                  <c:v>0.99963360000000001</c:v>
                </c:pt>
                <c:pt idx="231">
                  <c:v>0.99963360000000001</c:v>
                </c:pt>
                <c:pt idx="232">
                  <c:v>0.99963360000000001</c:v>
                </c:pt>
                <c:pt idx="233">
                  <c:v>0.99963360000000001</c:v>
                </c:pt>
                <c:pt idx="234">
                  <c:v>0.99963360000000001</c:v>
                </c:pt>
                <c:pt idx="235">
                  <c:v>0.99963360000000001</c:v>
                </c:pt>
                <c:pt idx="236">
                  <c:v>0.99963360000000001</c:v>
                </c:pt>
                <c:pt idx="237">
                  <c:v>0.99963360000000001</c:v>
                </c:pt>
                <c:pt idx="238">
                  <c:v>0.99963360000000001</c:v>
                </c:pt>
                <c:pt idx="239">
                  <c:v>0.99963360000000001</c:v>
                </c:pt>
                <c:pt idx="240">
                  <c:v>0.99963360000000001</c:v>
                </c:pt>
                <c:pt idx="241">
                  <c:v>0.99963360000000001</c:v>
                </c:pt>
                <c:pt idx="242">
                  <c:v>0.99963360000000001</c:v>
                </c:pt>
                <c:pt idx="243">
                  <c:v>0.99963360000000001</c:v>
                </c:pt>
                <c:pt idx="244">
                  <c:v>0.99963360000000001</c:v>
                </c:pt>
                <c:pt idx="245">
                  <c:v>0.99963360000000001</c:v>
                </c:pt>
                <c:pt idx="246">
                  <c:v>0.99963360000000001</c:v>
                </c:pt>
                <c:pt idx="247">
                  <c:v>0.99963360000000001</c:v>
                </c:pt>
                <c:pt idx="248">
                  <c:v>0.99963360000000001</c:v>
                </c:pt>
                <c:pt idx="249">
                  <c:v>0.99963360000000001</c:v>
                </c:pt>
                <c:pt idx="250">
                  <c:v>0.99963360000000001</c:v>
                </c:pt>
                <c:pt idx="251">
                  <c:v>0.99963360000000001</c:v>
                </c:pt>
                <c:pt idx="252">
                  <c:v>0.99963360000000001</c:v>
                </c:pt>
                <c:pt idx="253">
                  <c:v>0.99963360000000001</c:v>
                </c:pt>
                <c:pt idx="254">
                  <c:v>0.99963360000000001</c:v>
                </c:pt>
                <c:pt idx="255">
                  <c:v>0.99963360000000001</c:v>
                </c:pt>
                <c:pt idx="256">
                  <c:v>0.99963360000000001</c:v>
                </c:pt>
                <c:pt idx="257">
                  <c:v>0.99963360000000001</c:v>
                </c:pt>
                <c:pt idx="258">
                  <c:v>0.99963360000000001</c:v>
                </c:pt>
                <c:pt idx="259">
                  <c:v>0.99963360000000001</c:v>
                </c:pt>
                <c:pt idx="260">
                  <c:v>0.99963360000000001</c:v>
                </c:pt>
                <c:pt idx="261">
                  <c:v>0.99963360000000001</c:v>
                </c:pt>
                <c:pt idx="262">
                  <c:v>0.99963360000000001</c:v>
                </c:pt>
                <c:pt idx="263">
                  <c:v>0.99963360000000001</c:v>
                </c:pt>
                <c:pt idx="264">
                  <c:v>0.99963360000000001</c:v>
                </c:pt>
                <c:pt idx="265">
                  <c:v>0.99963360000000001</c:v>
                </c:pt>
                <c:pt idx="266">
                  <c:v>0.99963360000000001</c:v>
                </c:pt>
                <c:pt idx="267">
                  <c:v>0.99963360000000001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</c:numCache>
            </c:numRef>
          </c:xVal>
          <c:yVal>
            <c:numRef>
              <c:f>'[Microsoft PowerPoint 的圖表 ]SVM_PSSM_MDD (3)'!$N$2:$N$1002</c:f>
              <c:numCache>
                <c:formatCode>General</c:formatCode>
                <c:ptCount val="1001"/>
                <c:pt idx="0">
                  <c:v>0</c:v>
                </c:pt>
                <c:pt idx="1">
                  <c:v>2.0243000000000001E-3</c:v>
                </c:pt>
                <c:pt idx="2">
                  <c:v>4.0486000000000003E-3</c:v>
                </c:pt>
                <c:pt idx="3">
                  <c:v>5.0606999999999996E-3</c:v>
                </c:pt>
                <c:pt idx="4">
                  <c:v>9.1093000000000007E-3</c:v>
                </c:pt>
                <c:pt idx="5">
                  <c:v>1.417E-2</c:v>
                </c:pt>
                <c:pt idx="6">
                  <c:v>2.5303599999999999E-2</c:v>
                </c:pt>
                <c:pt idx="7">
                  <c:v>3.6437200000000003E-2</c:v>
                </c:pt>
                <c:pt idx="8">
                  <c:v>5.2631600000000001E-2</c:v>
                </c:pt>
                <c:pt idx="9">
                  <c:v>6.7813799999999994E-2</c:v>
                </c:pt>
                <c:pt idx="10">
                  <c:v>9.5141699999999996E-2</c:v>
                </c:pt>
                <c:pt idx="11">
                  <c:v>0.1184211</c:v>
                </c:pt>
                <c:pt idx="12">
                  <c:v>0.1346154</c:v>
                </c:pt>
                <c:pt idx="13">
                  <c:v>0.1548583</c:v>
                </c:pt>
                <c:pt idx="14">
                  <c:v>0.1811741</c:v>
                </c:pt>
                <c:pt idx="15">
                  <c:v>0.20647769999999999</c:v>
                </c:pt>
                <c:pt idx="16">
                  <c:v>0.23279349999999999</c:v>
                </c:pt>
                <c:pt idx="17">
                  <c:v>0.26012150000000001</c:v>
                </c:pt>
                <c:pt idx="18">
                  <c:v>0.29048580000000002</c:v>
                </c:pt>
                <c:pt idx="19">
                  <c:v>0.32995950000000002</c:v>
                </c:pt>
                <c:pt idx="20">
                  <c:v>0.35728739999999998</c:v>
                </c:pt>
                <c:pt idx="21">
                  <c:v>0.37753039999999999</c:v>
                </c:pt>
                <c:pt idx="22">
                  <c:v>0.40688259999999998</c:v>
                </c:pt>
                <c:pt idx="23">
                  <c:v>0.4342105</c:v>
                </c:pt>
                <c:pt idx="24">
                  <c:v>0.46153850000000002</c:v>
                </c:pt>
                <c:pt idx="25">
                  <c:v>0.48076920000000001</c:v>
                </c:pt>
                <c:pt idx="26">
                  <c:v>0.50101209999999996</c:v>
                </c:pt>
                <c:pt idx="27">
                  <c:v>0.52530359999999998</c:v>
                </c:pt>
                <c:pt idx="28">
                  <c:v>0.55060730000000002</c:v>
                </c:pt>
                <c:pt idx="29">
                  <c:v>0.58198380000000005</c:v>
                </c:pt>
                <c:pt idx="30">
                  <c:v>0.6022267</c:v>
                </c:pt>
                <c:pt idx="31">
                  <c:v>0.62246959999999996</c:v>
                </c:pt>
                <c:pt idx="32">
                  <c:v>0.63663970000000003</c:v>
                </c:pt>
                <c:pt idx="33">
                  <c:v>0.65688259999999998</c:v>
                </c:pt>
                <c:pt idx="34">
                  <c:v>0.67004050000000004</c:v>
                </c:pt>
                <c:pt idx="35">
                  <c:v>0.68522269999999996</c:v>
                </c:pt>
                <c:pt idx="36">
                  <c:v>0.70141699999999996</c:v>
                </c:pt>
                <c:pt idx="37">
                  <c:v>0.71457490000000001</c:v>
                </c:pt>
                <c:pt idx="38">
                  <c:v>0.73076920000000001</c:v>
                </c:pt>
                <c:pt idx="39">
                  <c:v>0.74190279999999997</c:v>
                </c:pt>
                <c:pt idx="40">
                  <c:v>0.75202429999999998</c:v>
                </c:pt>
                <c:pt idx="41">
                  <c:v>0.76214570000000004</c:v>
                </c:pt>
                <c:pt idx="42">
                  <c:v>0.77429150000000002</c:v>
                </c:pt>
                <c:pt idx="43">
                  <c:v>0.78441300000000003</c:v>
                </c:pt>
                <c:pt idx="44">
                  <c:v>0.79858300000000004</c:v>
                </c:pt>
                <c:pt idx="45">
                  <c:v>0.81781380000000004</c:v>
                </c:pt>
                <c:pt idx="46">
                  <c:v>0.8259109</c:v>
                </c:pt>
                <c:pt idx="47">
                  <c:v>0.83502019999999999</c:v>
                </c:pt>
                <c:pt idx="48">
                  <c:v>0.84311740000000002</c:v>
                </c:pt>
                <c:pt idx="49">
                  <c:v>0.85728740000000003</c:v>
                </c:pt>
                <c:pt idx="50">
                  <c:v>0.86639679999999997</c:v>
                </c:pt>
                <c:pt idx="51">
                  <c:v>0.87246959999999996</c:v>
                </c:pt>
                <c:pt idx="52">
                  <c:v>0.87348179999999997</c:v>
                </c:pt>
                <c:pt idx="53">
                  <c:v>0.88663970000000003</c:v>
                </c:pt>
                <c:pt idx="54">
                  <c:v>0.88765179999999999</c:v>
                </c:pt>
                <c:pt idx="55">
                  <c:v>0.89676109999999998</c:v>
                </c:pt>
                <c:pt idx="56">
                  <c:v>0.90182189999999995</c:v>
                </c:pt>
                <c:pt idx="57">
                  <c:v>0.90789470000000005</c:v>
                </c:pt>
                <c:pt idx="58">
                  <c:v>0.91599189999999997</c:v>
                </c:pt>
                <c:pt idx="59">
                  <c:v>0.9240891</c:v>
                </c:pt>
                <c:pt idx="60">
                  <c:v>0.92712550000000005</c:v>
                </c:pt>
                <c:pt idx="61">
                  <c:v>0.93016189999999999</c:v>
                </c:pt>
                <c:pt idx="62">
                  <c:v>0.93623480000000003</c:v>
                </c:pt>
                <c:pt idx="63">
                  <c:v>0.94028339999999999</c:v>
                </c:pt>
                <c:pt idx="64">
                  <c:v>0.94129549999999995</c:v>
                </c:pt>
                <c:pt idx="65">
                  <c:v>0.94433199999999995</c:v>
                </c:pt>
                <c:pt idx="66">
                  <c:v>0.9473684</c:v>
                </c:pt>
                <c:pt idx="67">
                  <c:v>0.9504049</c:v>
                </c:pt>
                <c:pt idx="68">
                  <c:v>0.95141699999999996</c:v>
                </c:pt>
                <c:pt idx="69">
                  <c:v>0.9574899</c:v>
                </c:pt>
                <c:pt idx="70">
                  <c:v>0.95850199999999997</c:v>
                </c:pt>
                <c:pt idx="71">
                  <c:v>0.96356280000000005</c:v>
                </c:pt>
                <c:pt idx="72">
                  <c:v>0.96659919999999999</c:v>
                </c:pt>
                <c:pt idx="73">
                  <c:v>0.96862349999999997</c:v>
                </c:pt>
                <c:pt idx="74">
                  <c:v>0.96963560000000004</c:v>
                </c:pt>
                <c:pt idx="75">
                  <c:v>0.97267210000000004</c:v>
                </c:pt>
                <c:pt idx="76">
                  <c:v>0.9736842</c:v>
                </c:pt>
                <c:pt idx="77">
                  <c:v>0.97570849999999998</c:v>
                </c:pt>
                <c:pt idx="78">
                  <c:v>0.97773279999999996</c:v>
                </c:pt>
                <c:pt idx="79">
                  <c:v>0.97773279999999996</c:v>
                </c:pt>
                <c:pt idx="80">
                  <c:v>0.97773279999999996</c:v>
                </c:pt>
                <c:pt idx="81">
                  <c:v>0.97874490000000003</c:v>
                </c:pt>
                <c:pt idx="82">
                  <c:v>0.97874490000000003</c:v>
                </c:pt>
                <c:pt idx="83">
                  <c:v>0.98178140000000003</c:v>
                </c:pt>
                <c:pt idx="84">
                  <c:v>0.98481779999999997</c:v>
                </c:pt>
                <c:pt idx="85">
                  <c:v>0.98481779999999997</c:v>
                </c:pt>
                <c:pt idx="86">
                  <c:v>0.98582999999999998</c:v>
                </c:pt>
                <c:pt idx="87">
                  <c:v>0.98582999999999998</c:v>
                </c:pt>
                <c:pt idx="88">
                  <c:v>0.98582999999999998</c:v>
                </c:pt>
                <c:pt idx="89">
                  <c:v>0.98684210000000006</c:v>
                </c:pt>
                <c:pt idx="90">
                  <c:v>0.98684210000000006</c:v>
                </c:pt>
                <c:pt idx="91">
                  <c:v>0.98886640000000003</c:v>
                </c:pt>
                <c:pt idx="92">
                  <c:v>0.98886640000000003</c:v>
                </c:pt>
                <c:pt idx="93">
                  <c:v>0.98886640000000003</c:v>
                </c:pt>
                <c:pt idx="94">
                  <c:v>0.98987849999999999</c:v>
                </c:pt>
                <c:pt idx="95">
                  <c:v>0.98987849999999999</c:v>
                </c:pt>
                <c:pt idx="96">
                  <c:v>0.99089070000000001</c:v>
                </c:pt>
                <c:pt idx="97">
                  <c:v>0.99089070000000001</c:v>
                </c:pt>
                <c:pt idx="98">
                  <c:v>0.99089070000000001</c:v>
                </c:pt>
                <c:pt idx="99">
                  <c:v>0.99089070000000001</c:v>
                </c:pt>
                <c:pt idx="100">
                  <c:v>0.99089070000000001</c:v>
                </c:pt>
                <c:pt idx="101">
                  <c:v>0.99089070000000001</c:v>
                </c:pt>
                <c:pt idx="102">
                  <c:v>0.99291499999999999</c:v>
                </c:pt>
                <c:pt idx="103">
                  <c:v>0.99291499999999999</c:v>
                </c:pt>
                <c:pt idx="104">
                  <c:v>0.99392709999999995</c:v>
                </c:pt>
                <c:pt idx="105">
                  <c:v>0.99392709999999995</c:v>
                </c:pt>
                <c:pt idx="106">
                  <c:v>0.99392709999999995</c:v>
                </c:pt>
                <c:pt idx="107">
                  <c:v>0.99392709999999995</c:v>
                </c:pt>
                <c:pt idx="108">
                  <c:v>0.99392709999999995</c:v>
                </c:pt>
                <c:pt idx="109">
                  <c:v>0.99392709999999995</c:v>
                </c:pt>
                <c:pt idx="110">
                  <c:v>0.99392709999999995</c:v>
                </c:pt>
                <c:pt idx="111">
                  <c:v>0.99392709999999995</c:v>
                </c:pt>
                <c:pt idx="112">
                  <c:v>0.99392709999999995</c:v>
                </c:pt>
                <c:pt idx="113">
                  <c:v>0.99392709999999995</c:v>
                </c:pt>
                <c:pt idx="114">
                  <c:v>0.99392709999999995</c:v>
                </c:pt>
                <c:pt idx="115">
                  <c:v>0.99392709999999995</c:v>
                </c:pt>
                <c:pt idx="116">
                  <c:v>0.99392709999999995</c:v>
                </c:pt>
                <c:pt idx="117">
                  <c:v>0.99392709999999995</c:v>
                </c:pt>
                <c:pt idx="118">
                  <c:v>0.99392709999999995</c:v>
                </c:pt>
                <c:pt idx="119">
                  <c:v>0.99392709999999995</c:v>
                </c:pt>
                <c:pt idx="120">
                  <c:v>0.99493929999999997</c:v>
                </c:pt>
                <c:pt idx="121">
                  <c:v>0.99493929999999997</c:v>
                </c:pt>
                <c:pt idx="122">
                  <c:v>0.99595140000000004</c:v>
                </c:pt>
                <c:pt idx="123">
                  <c:v>0.99595140000000004</c:v>
                </c:pt>
                <c:pt idx="124">
                  <c:v>0.99595140000000004</c:v>
                </c:pt>
                <c:pt idx="125">
                  <c:v>0.99595140000000004</c:v>
                </c:pt>
                <c:pt idx="126">
                  <c:v>0.99595140000000004</c:v>
                </c:pt>
                <c:pt idx="127">
                  <c:v>0.99595140000000004</c:v>
                </c:pt>
                <c:pt idx="128">
                  <c:v>0.99595140000000004</c:v>
                </c:pt>
                <c:pt idx="129">
                  <c:v>0.99595140000000004</c:v>
                </c:pt>
                <c:pt idx="130">
                  <c:v>0.99595140000000004</c:v>
                </c:pt>
                <c:pt idx="131">
                  <c:v>0.99595140000000004</c:v>
                </c:pt>
                <c:pt idx="132">
                  <c:v>0.99595140000000004</c:v>
                </c:pt>
                <c:pt idx="133">
                  <c:v>0.99595140000000004</c:v>
                </c:pt>
                <c:pt idx="134">
                  <c:v>0.99595140000000004</c:v>
                </c:pt>
                <c:pt idx="135">
                  <c:v>0.99595140000000004</c:v>
                </c:pt>
                <c:pt idx="136">
                  <c:v>0.99595140000000004</c:v>
                </c:pt>
                <c:pt idx="137">
                  <c:v>0.99595140000000004</c:v>
                </c:pt>
                <c:pt idx="138">
                  <c:v>0.99595140000000004</c:v>
                </c:pt>
                <c:pt idx="139">
                  <c:v>0.99595140000000004</c:v>
                </c:pt>
                <c:pt idx="140">
                  <c:v>0.99595140000000004</c:v>
                </c:pt>
                <c:pt idx="141">
                  <c:v>0.99595140000000004</c:v>
                </c:pt>
                <c:pt idx="142">
                  <c:v>0.99696359999999995</c:v>
                </c:pt>
                <c:pt idx="143">
                  <c:v>0.99696359999999995</c:v>
                </c:pt>
                <c:pt idx="144">
                  <c:v>0.99696359999999995</c:v>
                </c:pt>
                <c:pt idx="145">
                  <c:v>0.99696359999999995</c:v>
                </c:pt>
                <c:pt idx="146">
                  <c:v>0.99696359999999995</c:v>
                </c:pt>
                <c:pt idx="147">
                  <c:v>0.99696359999999995</c:v>
                </c:pt>
                <c:pt idx="148">
                  <c:v>0.99696359999999995</c:v>
                </c:pt>
                <c:pt idx="149">
                  <c:v>0.99696359999999995</c:v>
                </c:pt>
                <c:pt idx="150">
                  <c:v>0.99696359999999995</c:v>
                </c:pt>
                <c:pt idx="151">
                  <c:v>0.99696359999999995</c:v>
                </c:pt>
                <c:pt idx="152">
                  <c:v>0.99696359999999995</c:v>
                </c:pt>
                <c:pt idx="153">
                  <c:v>0.99696359999999995</c:v>
                </c:pt>
                <c:pt idx="154">
                  <c:v>0.99696359999999995</c:v>
                </c:pt>
                <c:pt idx="155">
                  <c:v>0.99696359999999995</c:v>
                </c:pt>
                <c:pt idx="156">
                  <c:v>0.99696359999999995</c:v>
                </c:pt>
                <c:pt idx="157">
                  <c:v>0.99696359999999995</c:v>
                </c:pt>
                <c:pt idx="158">
                  <c:v>0.99696359999999995</c:v>
                </c:pt>
                <c:pt idx="159">
                  <c:v>0.99696359999999995</c:v>
                </c:pt>
                <c:pt idx="160">
                  <c:v>0.99696359999999995</c:v>
                </c:pt>
                <c:pt idx="161">
                  <c:v>0.99696359999999995</c:v>
                </c:pt>
                <c:pt idx="162">
                  <c:v>0.99696359999999995</c:v>
                </c:pt>
                <c:pt idx="163">
                  <c:v>0.99696359999999995</c:v>
                </c:pt>
                <c:pt idx="164">
                  <c:v>0.99696359999999995</c:v>
                </c:pt>
                <c:pt idx="165">
                  <c:v>0.99696359999999995</c:v>
                </c:pt>
                <c:pt idx="166">
                  <c:v>0.99797570000000002</c:v>
                </c:pt>
                <c:pt idx="167">
                  <c:v>0.99797570000000002</c:v>
                </c:pt>
                <c:pt idx="168">
                  <c:v>0.99797570000000002</c:v>
                </c:pt>
                <c:pt idx="169">
                  <c:v>0.99797570000000002</c:v>
                </c:pt>
                <c:pt idx="170">
                  <c:v>0.99797570000000002</c:v>
                </c:pt>
                <c:pt idx="171">
                  <c:v>0.99797570000000002</c:v>
                </c:pt>
                <c:pt idx="172">
                  <c:v>0.99898790000000004</c:v>
                </c:pt>
                <c:pt idx="173">
                  <c:v>0.99898790000000004</c:v>
                </c:pt>
                <c:pt idx="174">
                  <c:v>0.99898790000000004</c:v>
                </c:pt>
                <c:pt idx="175">
                  <c:v>0.99898790000000004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10CF-4B16-972A-C8AF864DD53D}"/>
            </c:ext>
          </c:extLst>
        </c:ser>
        <c:ser>
          <c:idx val="7"/>
          <c:order val="7"/>
          <c:tx>
            <c:v>AAC + AAPC</c:v>
          </c:tx>
          <c:spPr>
            <a:ln w="19050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'[Microsoft PowerPoint 的圖表 ]SVM_PSSM_MDD (3)'!$O$2:$O$1002</c:f>
              <c:numCache>
                <c:formatCode>General</c:formatCode>
                <c:ptCount val="1001"/>
                <c:pt idx="0">
                  <c:v>0</c:v>
                </c:pt>
                <c:pt idx="1">
                  <c:v>7.3289999999999998E-4</c:v>
                </c:pt>
                <c:pt idx="2">
                  <c:v>2.565E-3</c:v>
                </c:pt>
                <c:pt idx="3">
                  <c:v>3.6643000000000001E-3</c:v>
                </c:pt>
                <c:pt idx="4">
                  <c:v>5.8630000000000002E-3</c:v>
                </c:pt>
                <c:pt idx="5">
                  <c:v>8.7944000000000008E-3</c:v>
                </c:pt>
                <c:pt idx="6">
                  <c:v>1.28252E-2</c:v>
                </c:pt>
                <c:pt idx="7">
                  <c:v>1.9054600000000001E-2</c:v>
                </c:pt>
                <c:pt idx="8">
                  <c:v>2.4551099999999999E-2</c:v>
                </c:pt>
                <c:pt idx="9">
                  <c:v>3.0047600000000001E-2</c:v>
                </c:pt>
                <c:pt idx="10">
                  <c:v>3.4444900000000001E-2</c:v>
                </c:pt>
                <c:pt idx="11">
                  <c:v>4.2139999999999997E-2</c:v>
                </c:pt>
                <c:pt idx="12">
                  <c:v>5.0201500000000003E-2</c:v>
                </c:pt>
                <c:pt idx="13">
                  <c:v>5.7896700000000002E-2</c:v>
                </c:pt>
                <c:pt idx="14">
                  <c:v>6.8889699999999998E-2</c:v>
                </c:pt>
                <c:pt idx="15">
                  <c:v>7.7684100000000006E-2</c:v>
                </c:pt>
                <c:pt idx="16">
                  <c:v>8.75779E-2</c:v>
                </c:pt>
                <c:pt idx="17">
                  <c:v>0.10150240000000001</c:v>
                </c:pt>
                <c:pt idx="18">
                  <c:v>0.10956390000000001</c:v>
                </c:pt>
                <c:pt idx="19">
                  <c:v>0.1286185</c:v>
                </c:pt>
                <c:pt idx="20">
                  <c:v>0.1436424</c:v>
                </c:pt>
                <c:pt idx="21">
                  <c:v>0.1597655</c:v>
                </c:pt>
                <c:pt idx="22">
                  <c:v>0.17735429999999999</c:v>
                </c:pt>
                <c:pt idx="23">
                  <c:v>0.19714180000000001</c:v>
                </c:pt>
                <c:pt idx="24">
                  <c:v>0.2154635</c:v>
                </c:pt>
                <c:pt idx="25">
                  <c:v>0.2429461</c:v>
                </c:pt>
                <c:pt idx="26">
                  <c:v>0.2652986</c:v>
                </c:pt>
                <c:pt idx="27">
                  <c:v>0.28838399999999997</c:v>
                </c:pt>
                <c:pt idx="28">
                  <c:v>0.30853789999999998</c:v>
                </c:pt>
                <c:pt idx="29">
                  <c:v>0.33455479999999999</c:v>
                </c:pt>
                <c:pt idx="30">
                  <c:v>0.36460239999999999</c:v>
                </c:pt>
                <c:pt idx="31">
                  <c:v>0.39171859999999997</c:v>
                </c:pt>
                <c:pt idx="32">
                  <c:v>0.41663610000000001</c:v>
                </c:pt>
                <c:pt idx="33">
                  <c:v>0.44375229999999999</c:v>
                </c:pt>
                <c:pt idx="34">
                  <c:v>0.47013559999999999</c:v>
                </c:pt>
                <c:pt idx="35">
                  <c:v>0.4979846</c:v>
                </c:pt>
                <c:pt idx="36">
                  <c:v>0.52290219999999998</c:v>
                </c:pt>
                <c:pt idx="37">
                  <c:v>0.54415539999999996</c:v>
                </c:pt>
                <c:pt idx="38">
                  <c:v>0.56760719999999998</c:v>
                </c:pt>
                <c:pt idx="39">
                  <c:v>0.58446319999999996</c:v>
                </c:pt>
                <c:pt idx="40">
                  <c:v>0.61854160000000002</c:v>
                </c:pt>
                <c:pt idx="41">
                  <c:v>0.63026749999999998</c:v>
                </c:pt>
                <c:pt idx="42">
                  <c:v>0.64822279999999999</c:v>
                </c:pt>
                <c:pt idx="43">
                  <c:v>0.67497249999999998</c:v>
                </c:pt>
                <c:pt idx="44">
                  <c:v>0.69219489999999995</c:v>
                </c:pt>
                <c:pt idx="45">
                  <c:v>0.70941739999999998</c:v>
                </c:pt>
                <c:pt idx="46">
                  <c:v>0.72370829999999997</c:v>
                </c:pt>
                <c:pt idx="47">
                  <c:v>0.73396850000000002</c:v>
                </c:pt>
                <c:pt idx="48">
                  <c:v>0.7467937</c:v>
                </c:pt>
                <c:pt idx="49">
                  <c:v>0.75632100000000002</c:v>
                </c:pt>
                <c:pt idx="50">
                  <c:v>0.76731400000000005</c:v>
                </c:pt>
                <c:pt idx="51">
                  <c:v>0.78050569999999997</c:v>
                </c:pt>
                <c:pt idx="52">
                  <c:v>0.78930009999999995</c:v>
                </c:pt>
                <c:pt idx="53">
                  <c:v>0.80065960000000003</c:v>
                </c:pt>
                <c:pt idx="54">
                  <c:v>0.80762179999999995</c:v>
                </c:pt>
                <c:pt idx="55">
                  <c:v>0.81678269999999997</c:v>
                </c:pt>
                <c:pt idx="56">
                  <c:v>0.82301210000000002</c:v>
                </c:pt>
                <c:pt idx="57">
                  <c:v>0.82924149999999996</c:v>
                </c:pt>
                <c:pt idx="58">
                  <c:v>0.83657020000000004</c:v>
                </c:pt>
                <c:pt idx="59">
                  <c:v>0.84939540000000002</c:v>
                </c:pt>
                <c:pt idx="60">
                  <c:v>0.85562479999999996</c:v>
                </c:pt>
                <c:pt idx="61">
                  <c:v>0.86185420000000001</c:v>
                </c:pt>
                <c:pt idx="62">
                  <c:v>0.86881640000000004</c:v>
                </c:pt>
                <c:pt idx="63">
                  <c:v>0.87614510000000001</c:v>
                </c:pt>
                <c:pt idx="64">
                  <c:v>0.88017590000000001</c:v>
                </c:pt>
                <c:pt idx="65">
                  <c:v>0.88567240000000003</c:v>
                </c:pt>
                <c:pt idx="66">
                  <c:v>0.89080250000000005</c:v>
                </c:pt>
                <c:pt idx="67">
                  <c:v>0.89886410000000005</c:v>
                </c:pt>
                <c:pt idx="68">
                  <c:v>0.9028948</c:v>
                </c:pt>
                <c:pt idx="69">
                  <c:v>0.90875779999999995</c:v>
                </c:pt>
                <c:pt idx="70">
                  <c:v>0.91132279999999999</c:v>
                </c:pt>
                <c:pt idx="71">
                  <c:v>0.91608650000000003</c:v>
                </c:pt>
                <c:pt idx="72">
                  <c:v>0.919018</c:v>
                </c:pt>
                <c:pt idx="73">
                  <c:v>0.92341519999999999</c:v>
                </c:pt>
                <c:pt idx="74">
                  <c:v>0.92524729999999999</c:v>
                </c:pt>
                <c:pt idx="75">
                  <c:v>0.92817879999999997</c:v>
                </c:pt>
                <c:pt idx="76">
                  <c:v>0.92964460000000004</c:v>
                </c:pt>
                <c:pt idx="77">
                  <c:v>0.9333089</c:v>
                </c:pt>
                <c:pt idx="78">
                  <c:v>0.93550750000000005</c:v>
                </c:pt>
                <c:pt idx="79">
                  <c:v>0.93917189999999995</c:v>
                </c:pt>
                <c:pt idx="80">
                  <c:v>0.94173689999999999</c:v>
                </c:pt>
                <c:pt idx="81">
                  <c:v>0.94796630000000004</c:v>
                </c:pt>
                <c:pt idx="82">
                  <c:v>0.94906559999999995</c:v>
                </c:pt>
                <c:pt idx="83">
                  <c:v>0.95053129999999997</c:v>
                </c:pt>
                <c:pt idx="84">
                  <c:v>0.95236350000000003</c:v>
                </c:pt>
                <c:pt idx="85">
                  <c:v>0.95382920000000004</c:v>
                </c:pt>
                <c:pt idx="86">
                  <c:v>0.95566139999999999</c:v>
                </c:pt>
                <c:pt idx="87">
                  <c:v>0.95602779999999998</c:v>
                </c:pt>
                <c:pt idx="88">
                  <c:v>0.95786000000000004</c:v>
                </c:pt>
                <c:pt idx="89">
                  <c:v>0.95859289999999997</c:v>
                </c:pt>
                <c:pt idx="90">
                  <c:v>0.96005859999999998</c:v>
                </c:pt>
                <c:pt idx="91">
                  <c:v>0.96225720000000003</c:v>
                </c:pt>
                <c:pt idx="92">
                  <c:v>0.96408939999999999</c:v>
                </c:pt>
                <c:pt idx="93">
                  <c:v>0.96592160000000005</c:v>
                </c:pt>
                <c:pt idx="94">
                  <c:v>0.96702089999999996</c:v>
                </c:pt>
                <c:pt idx="95">
                  <c:v>0.96885310000000002</c:v>
                </c:pt>
                <c:pt idx="96">
                  <c:v>0.96921950000000001</c:v>
                </c:pt>
                <c:pt idx="97">
                  <c:v>0.97105169999999996</c:v>
                </c:pt>
                <c:pt idx="98">
                  <c:v>0.97178450000000005</c:v>
                </c:pt>
                <c:pt idx="99">
                  <c:v>0.97215099999999999</c:v>
                </c:pt>
                <c:pt idx="100">
                  <c:v>0.9736167</c:v>
                </c:pt>
                <c:pt idx="101">
                  <c:v>0.9736167</c:v>
                </c:pt>
                <c:pt idx="102">
                  <c:v>0.97471600000000003</c:v>
                </c:pt>
                <c:pt idx="103">
                  <c:v>0.97544889999999995</c:v>
                </c:pt>
                <c:pt idx="104">
                  <c:v>0.97544889999999995</c:v>
                </c:pt>
                <c:pt idx="105">
                  <c:v>0.97581530000000005</c:v>
                </c:pt>
                <c:pt idx="106">
                  <c:v>0.97581530000000005</c:v>
                </c:pt>
                <c:pt idx="107">
                  <c:v>0.9776475</c:v>
                </c:pt>
                <c:pt idx="108">
                  <c:v>0.97874680000000003</c:v>
                </c:pt>
                <c:pt idx="109">
                  <c:v>0.97874680000000003</c:v>
                </c:pt>
                <c:pt idx="110">
                  <c:v>0.97874680000000003</c:v>
                </c:pt>
                <c:pt idx="111">
                  <c:v>0.97911320000000002</c:v>
                </c:pt>
                <c:pt idx="112">
                  <c:v>0.97984610000000005</c:v>
                </c:pt>
                <c:pt idx="113">
                  <c:v>0.97984610000000005</c:v>
                </c:pt>
                <c:pt idx="114">
                  <c:v>0.98094539999999997</c:v>
                </c:pt>
                <c:pt idx="115">
                  <c:v>0.98094539999999997</c:v>
                </c:pt>
                <c:pt idx="116">
                  <c:v>0.98131179999999996</c:v>
                </c:pt>
                <c:pt idx="117">
                  <c:v>0.98131179999999996</c:v>
                </c:pt>
                <c:pt idx="118">
                  <c:v>0.98131179999999996</c:v>
                </c:pt>
                <c:pt idx="119">
                  <c:v>0.98131179999999996</c:v>
                </c:pt>
                <c:pt idx="120">
                  <c:v>0.9816783</c:v>
                </c:pt>
                <c:pt idx="121">
                  <c:v>0.9816783</c:v>
                </c:pt>
                <c:pt idx="122">
                  <c:v>0.9816783</c:v>
                </c:pt>
                <c:pt idx="123">
                  <c:v>0.9816783</c:v>
                </c:pt>
                <c:pt idx="124">
                  <c:v>0.98241109999999998</c:v>
                </c:pt>
                <c:pt idx="125">
                  <c:v>0.98241109999999998</c:v>
                </c:pt>
                <c:pt idx="126">
                  <c:v>0.98277760000000003</c:v>
                </c:pt>
                <c:pt idx="127">
                  <c:v>0.98424330000000004</c:v>
                </c:pt>
                <c:pt idx="128">
                  <c:v>0.98424330000000004</c:v>
                </c:pt>
                <c:pt idx="129">
                  <c:v>0.98460970000000003</c:v>
                </c:pt>
                <c:pt idx="130">
                  <c:v>0.98460970000000003</c:v>
                </c:pt>
                <c:pt idx="131">
                  <c:v>0.9857091</c:v>
                </c:pt>
                <c:pt idx="132">
                  <c:v>0.9857091</c:v>
                </c:pt>
                <c:pt idx="133">
                  <c:v>0.98680840000000003</c:v>
                </c:pt>
                <c:pt idx="134">
                  <c:v>0.98680840000000003</c:v>
                </c:pt>
                <c:pt idx="135">
                  <c:v>0.98717480000000002</c:v>
                </c:pt>
                <c:pt idx="136">
                  <c:v>0.98717480000000002</c:v>
                </c:pt>
                <c:pt idx="137">
                  <c:v>0.98717480000000002</c:v>
                </c:pt>
                <c:pt idx="138">
                  <c:v>0.98864050000000003</c:v>
                </c:pt>
                <c:pt idx="139">
                  <c:v>0.98864050000000003</c:v>
                </c:pt>
                <c:pt idx="140">
                  <c:v>0.98900699999999997</c:v>
                </c:pt>
                <c:pt idx="141">
                  <c:v>0.98900699999999997</c:v>
                </c:pt>
                <c:pt idx="142">
                  <c:v>0.99010629999999999</c:v>
                </c:pt>
                <c:pt idx="143">
                  <c:v>0.99010629999999999</c:v>
                </c:pt>
                <c:pt idx="144">
                  <c:v>0.99047269999999998</c:v>
                </c:pt>
                <c:pt idx="145">
                  <c:v>0.99047269999999998</c:v>
                </c:pt>
                <c:pt idx="146">
                  <c:v>0.99047269999999998</c:v>
                </c:pt>
                <c:pt idx="147">
                  <c:v>0.9919384</c:v>
                </c:pt>
                <c:pt idx="148">
                  <c:v>0.9919384</c:v>
                </c:pt>
                <c:pt idx="149">
                  <c:v>0.99267130000000003</c:v>
                </c:pt>
                <c:pt idx="150">
                  <c:v>0.99267130000000003</c:v>
                </c:pt>
                <c:pt idx="151">
                  <c:v>0.99267130000000003</c:v>
                </c:pt>
                <c:pt idx="152">
                  <c:v>0.99267130000000003</c:v>
                </c:pt>
                <c:pt idx="153">
                  <c:v>0.99267130000000003</c:v>
                </c:pt>
                <c:pt idx="154">
                  <c:v>0.99267130000000003</c:v>
                </c:pt>
                <c:pt idx="155">
                  <c:v>0.99267130000000003</c:v>
                </c:pt>
                <c:pt idx="156">
                  <c:v>0.99267130000000003</c:v>
                </c:pt>
                <c:pt idx="157">
                  <c:v>0.99303770000000002</c:v>
                </c:pt>
                <c:pt idx="158">
                  <c:v>0.99303770000000002</c:v>
                </c:pt>
                <c:pt idx="159">
                  <c:v>0.99303770000000002</c:v>
                </c:pt>
                <c:pt idx="160">
                  <c:v>0.99340419999999996</c:v>
                </c:pt>
                <c:pt idx="161">
                  <c:v>0.99340419999999996</c:v>
                </c:pt>
                <c:pt idx="162">
                  <c:v>0.99340419999999996</c:v>
                </c:pt>
                <c:pt idx="163">
                  <c:v>0.99340419999999996</c:v>
                </c:pt>
                <c:pt idx="164">
                  <c:v>0.99340419999999996</c:v>
                </c:pt>
                <c:pt idx="165">
                  <c:v>0.99340419999999996</c:v>
                </c:pt>
                <c:pt idx="166">
                  <c:v>0.99340419999999996</c:v>
                </c:pt>
                <c:pt idx="167">
                  <c:v>0.99340419999999996</c:v>
                </c:pt>
                <c:pt idx="168">
                  <c:v>0.99340419999999996</c:v>
                </c:pt>
                <c:pt idx="169">
                  <c:v>0.99340419999999996</c:v>
                </c:pt>
                <c:pt idx="170">
                  <c:v>0.99340419999999996</c:v>
                </c:pt>
                <c:pt idx="171">
                  <c:v>0.99340419999999996</c:v>
                </c:pt>
                <c:pt idx="172">
                  <c:v>0.99340419999999996</c:v>
                </c:pt>
                <c:pt idx="173">
                  <c:v>0.99340419999999996</c:v>
                </c:pt>
                <c:pt idx="174">
                  <c:v>0.99340419999999996</c:v>
                </c:pt>
                <c:pt idx="175">
                  <c:v>0.99340419999999996</c:v>
                </c:pt>
                <c:pt idx="176">
                  <c:v>0.99377059999999995</c:v>
                </c:pt>
                <c:pt idx="177">
                  <c:v>0.99377059999999995</c:v>
                </c:pt>
                <c:pt idx="178">
                  <c:v>0.99377059999999995</c:v>
                </c:pt>
                <c:pt idx="179">
                  <c:v>0.99377059999999995</c:v>
                </c:pt>
                <c:pt idx="180">
                  <c:v>0.99377059999999995</c:v>
                </c:pt>
                <c:pt idx="181">
                  <c:v>0.99377059999999995</c:v>
                </c:pt>
                <c:pt idx="182">
                  <c:v>0.99377059999999995</c:v>
                </c:pt>
                <c:pt idx="183">
                  <c:v>0.99377059999999995</c:v>
                </c:pt>
                <c:pt idx="184">
                  <c:v>0.99377059999999995</c:v>
                </c:pt>
                <c:pt idx="185">
                  <c:v>0.99377059999999995</c:v>
                </c:pt>
                <c:pt idx="186">
                  <c:v>0.99377059999999995</c:v>
                </c:pt>
                <c:pt idx="187">
                  <c:v>0.99413700000000005</c:v>
                </c:pt>
                <c:pt idx="188">
                  <c:v>0.99413700000000005</c:v>
                </c:pt>
                <c:pt idx="189">
                  <c:v>0.99413700000000005</c:v>
                </c:pt>
                <c:pt idx="190">
                  <c:v>0.99413700000000005</c:v>
                </c:pt>
                <c:pt idx="191">
                  <c:v>0.99413700000000005</c:v>
                </c:pt>
                <c:pt idx="192">
                  <c:v>0.99413700000000005</c:v>
                </c:pt>
                <c:pt idx="193">
                  <c:v>0.99413700000000005</c:v>
                </c:pt>
                <c:pt idx="194">
                  <c:v>0.99413700000000005</c:v>
                </c:pt>
                <c:pt idx="195">
                  <c:v>0.99450349999999998</c:v>
                </c:pt>
                <c:pt idx="196">
                  <c:v>0.99450349999999998</c:v>
                </c:pt>
                <c:pt idx="197">
                  <c:v>0.99450349999999998</c:v>
                </c:pt>
                <c:pt idx="198">
                  <c:v>0.99450349999999998</c:v>
                </c:pt>
                <c:pt idx="199">
                  <c:v>0.99486989999999997</c:v>
                </c:pt>
                <c:pt idx="200">
                  <c:v>0.99486989999999997</c:v>
                </c:pt>
                <c:pt idx="201">
                  <c:v>0.99486989999999997</c:v>
                </c:pt>
                <c:pt idx="202">
                  <c:v>0.99486989999999997</c:v>
                </c:pt>
                <c:pt idx="203">
                  <c:v>0.99523640000000002</c:v>
                </c:pt>
                <c:pt idx="204">
                  <c:v>0.99523640000000002</c:v>
                </c:pt>
                <c:pt idx="205">
                  <c:v>0.99523640000000002</c:v>
                </c:pt>
                <c:pt idx="206">
                  <c:v>0.99523640000000002</c:v>
                </c:pt>
                <c:pt idx="207">
                  <c:v>0.99523640000000002</c:v>
                </c:pt>
                <c:pt idx="208">
                  <c:v>0.99523640000000002</c:v>
                </c:pt>
                <c:pt idx="209">
                  <c:v>0.99523640000000002</c:v>
                </c:pt>
                <c:pt idx="210">
                  <c:v>0.99523640000000002</c:v>
                </c:pt>
                <c:pt idx="211">
                  <c:v>0.99523640000000002</c:v>
                </c:pt>
                <c:pt idx="212">
                  <c:v>0.99523640000000002</c:v>
                </c:pt>
                <c:pt idx="213">
                  <c:v>0.9959692</c:v>
                </c:pt>
                <c:pt idx="214">
                  <c:v>0.9959692</c:v>
                </c:pt>
                <c:pt idx="215">
                  <c:v>0.9959692</c:v>
                </c:pt>
                <c:pt idx="216">
                  <c:v>0.9959692</c:v>
                </c:pt>
                <c:pt idx="217">
                  <c:v>0.9959692</c:v>
                </c:pt>
                <c:pt idx="218">
                  <c:v>0.99670210000000004</c:v>
                </c:pt>
                <c:pt idx="219">
                  <c:v>0.99670210000000004</c:v>
                </c:pt>
                <c:pt idx="220">
                  <c:v>0.99670210000000004</c:v>
                </c:pt>
                <c:pt idx="221">
                  <c:v>0.99670210000000004</c:v>
                </c:pt>
                <c:pt idx="222">
                  <c:v>0.99670210000000004</c:v>
                </c:pt>
                <c:pt idx="223">
                  <c:v>0.99670210000000004</c:v>
                </c:pt>
                <c:pt idx="224">
                  <c:v>0.99670210000000004</c:v>
                </c:pt>
                <c:pt idx="225">
                  <c:v>0.99670210000000004</c:v>
                </c:pt>
                <c:pt idx="226">
                  <c:v>0.99670210000000004</c:v>
                </c:pt>
                <c:pt idx="227">
                  <c:v>0.99670210000000004</c:v>
                </c:pt>
                <c:pt idx="228">
                  <c:v>0.99670210000000004</c:v>
                </c:pt>
                <c:pt idx="229">
                  <c:v>0.99706850000000002</c:v>
                </c:pt>
                <c:pt idx="230">
                  <c:v>0.99706850000000002</c:v>
                </c:pt>
                <c:pt idx="231">
                  <c:v>0.99706850000000002</c:v>
                </c:pt>
                <c:pt idx="232">
                  <c:v>0.99706850000000002</c:v>
                </c:pt>
                <c:pt idx="233">
                  <c:v>0.99706850000000002</c:v>
                </c:pt>
                <c:pt idx="234">
                  <c:v>0.99743499999999996</c:v>
                </c:pt>
                <c:pt idx="235">
                  <c:v>0.99743499999999996</c:v>
                </c:pt>
                <c:pt idx="236">
                  <c:v>0.99743499999999996</c:v>
                </c:pt>
                <c:pt idx="237">
                  <c:v>0.99743499999999996</c:v>
                </c:pt>
                <c:pt idx="238">
                  <c:v>0.99743499999999996</c:v>
                </c:pt>
                <c:pt idx="239">
                  <c:v>0.99743499999999996</c:v>
                </c:pt>
                <c:pt idx="240">
                  <c:v>0.99780139999999995</c:v>
                </c:pt>
                <c:pt idx="241">
                  <c:v>0.99780139999999995</c:v>
                </c:pt>
                <c:pt idx="242">
                  <c:v>0.99780139999999995</c:v>
                </c:pt>
                <c:pt idx="243">
                  <c:v>0.99780139999999995</c:v>
                </c:pt>
                <c:pt idx="244">
                  <c:v>0.99780139999999995</c:v>
                </c:pt>
                <c:pt idx="245">
                  <c:v>0.99780139999999995</c:v>
                </c:pt>
                <c:pt idx="246">
                  <c:v>0.99780139999999995</c:v>
                </c:pt>
                <c:pt idx="247">
                  <c:v>0.99780139999999995</c:v>
                </c:pt>
                <c:pt idx="248">
                  <c:v>0.99780139999999995</c:v>
                </c:pt>
                <c:pt idx="249">
                  <c:v>0.99780139999999995</c:v>
                </c:pt>
                <c:pt idx="250">
                  <c:v>0.99780139999999995</c:v>
                </c:pt>
                <c:pt idx="251">
                  <c:v>0.99780139999999995</c:v>
                </c:pt>
                <c:pt idx="252">
                  <c:v>0.99780139999999995</c:v>
                </c:pt>
                <c:pt idx="253">
                  <c:v>0.99780139999999995</c:v>
                </c:pt>
                <c:pt idx="254">
                  <c:v>0.99816780000000005</c:v>
                </c:pt>
                <c:pt idx="255">
                  <c:v>0.99816780000000005</c:v>
                </c:pt>
                <c:pt idx="256">
                  <c:v>0.99816780000000005</c:v>
                </c:pt>
                <c:pt idx="257">
                  <c:v>0.99816780000000005</c:v>
                </c:pt>
                <c:pt idx="258">
                  <c:v>0.99816780000000005</c:v>
                </c:pt>
                <c:pt idx="259">
                  <c:v>0.99816780000000005</c:v>
                </c:pt>
                <c:pt idx="260">
                  <c:v>0.99816780000000005</c:v>
                </c:pt>
                <c:pt idx="261">
                  <c:v>0.99816780000000005</c:v>
                </c:pt>
                <c:pt idx="262">
                  <c:v>0.99816780000000005</c:v>
                </c:pt>
                <c:pt idx="263">
                  <c:v>0.99816780000000005</c:v>
                </c:pt>
                <c:pt idx="264">
                  <c:v>0.99816780000000005</c:v>
                </c:pt>
                <c:pt idx="265">
                  <c:v>0.99816780000000005</c:v>
                </c:pt>
                <c:pt idx="266">
                  <c:v>0.99816780000000005</c:v>
                </c:pt>
                <c:pt idx="267">
                  <c:v>0.99816780000000005</c:v>
                </c:pt>
                <c:pt idx="268">
                  <c:v>0.99816780000000005</c:v>
                </c:pt>
                <c:pt idx="269">
                  <c:v>0.99816780000000005</c:v>
                </c:pt>
                <c:pt idx="270">
                  <c:v>0.99816780000000005</c:v>
                </c:pt>
                <c:pt idx="271">
                  <c:v>0.99816780000000005</c:v>
                </c:pt>
                <c:pt idx="272">
                  <c:v>0.99816780000000005</c:v>
                </c:pt>
                <c:pt idx="273">
                  <c:v>0.99816780000000005</c:v>
                </c:pt>
                <c:pt idx="274">
                  <c:v>0.99816780000000005</c:v>
                </c:pt>
                <c:pt idx="275">
                  <c:v>0.99816780000000005</c:v>
                </c:pt>
                <c:pt idx="276">
                  <c:v>0.99816780000000005</c:v>
                </c:pt>
                <c:pt idx="277">
                  <c:v>0.99816780000000005</c:v>
                </c:pt>
                <c:pt idx="278">
                  <c:v>0.99816780000000005</c:v>
                </c:pt>
                <c:pt idx="279">
                  <c:v>0.99816780000000005</c:v>
                </c:pt>
                <c:pt idx="280">
                  <c:v>0.99816780000000005</c:v>
                </c:pt>
                <c:pt idx="281">
                  <c:v>0.99816780000000005</c:v>
                </c:pt>
                <c:pt idx="282">
                  <c:v>0.99816780000000005</c:v>
                </c:pt>
                <c:pt idx="283">
                  <c:v>0.99816780000000005</c:v>
                </c:pt>
                <c:pt idx="284">
                  <c:v>0.99816780000000005</c:v>
                </c:pt>
                <c:pt idx="285">
                  <c:v>0.99816780000000005</c:v>
                </c:pt>
                <c:pt idx="286">
                  <c:v>0.99816780000000005</c:v>
                </c:pt>
                <c:pt idx="287">
                  <c:v>0.99816780000000005</c:v>
                </c:pt>
                <c:pt idx="288">
                  <c:v>0.99816780000000005</c:v>
                </c:pt>
                <c:pt idx="289">
                  <c:v>0.99816780000000005</c:v>
                </c:pt>
                <c:pt idx="290">
                  <c:v>0.99816780000000005</c:v>
                </c:pt>
                <c:pt idx="291">
                  <c:v>0.99816780000000005</c:v>
                </c:pt>
                <c:pt idx="292">
                  <c:v>0.99816780000000005</c:v>
                </c:pt>
                <c:pt idx="293">
                  <c:v>0.99816780000000005</c:v>
                </c:pt>
                <c:pt idx="294">
                  <c:v>0.99816780000000005</c:v>
                </c:pt>
                <c:pt idx="295">
                  <c:v>0.99816780000000005</c:v>
                </c:pt>
                <c:pt idx="296">
                  <c:v>0.99816780000000005</c:v>
                </c:pt>
                <c:pt idx="297">
                  <c:v>0.99816780000000005</c:v>
                </c:pt>
                <c:pt idx="298">
                  <c:v>0.99816780000000005</c:v>
                </c:pt>
                <c:pt idx="299">
                  <c:v>0.99816780000000005</c:v>
                </c:pt>
                <c:pt idx="300">
                  <c:v>0.99816780000000005</c:v>
                </c:pt>
                <c:pt idx="301">
                  <c:v>0.99816780000000005</c:v>
                </c:pt>
                <c:pt idx="302">
                  <c:v>0.99816780000000005</c:v>
                </c:pt>
                <c:pt idx="303">
                  <c:v>0.99816780000000005</c:v>
                </c:pt>
                <c:pt idx="304">
                  <c:v>0.99816780000000005</c:v>
                </c:pt>
                <c:pt idx="305">
                  <c:v>0.99816780000000005</c:v>
                </c:pt>
                <c:pt idx="306">
                  <c:v>0.99816780000000005</c:v>
                </c:pt>
                <c:pt idx="307">
                  <c:v>0.99816780000000005</c:v>
                </c:pt>
                <c:pt idx="308">
                  <c:v>0.99816780000000005</c:v>
                </c:pt>
                <c:pt idx="309">
                  <c:v>0.99816780000000005</c:v>
                </c:pt>
                <c:pt idx="310">
                  <c:v>0.99816780000000005</c:v>
                </c:pt>
                <c:pt idx="311">
                  <c:v>0.99816780000000005</c:v>
                </c:pt>
                <c:pt idx="312">
                  <c:v>0.99816780000000005</c:v>
                </c:pt>
                <c:pt idx="313">
                  <c:v>0.99890069999999997</c:v>
                </c:pt>
                <c:pt idx="314">
                  <c:v>0.99890069999999997</c:v>
                </c:pt>
                <c:pt idx="315">
                  <c:v>0.99890069999999997</c:v>
                </c:pt>
                <c:pt idx="316">
                  <c:v>0.99890069999999997</c:v>
                </c:pt>
                <c:pt idx="317">
                  <c:v>0.99890069999999997</c:v>
                </c:pt>
                <c:pt idx="318">
                  <c:v>0.99890069999999997</c:v>
                </c:pt>
                <c:pt idx="319">
                  <c:v>0.99890069999999997</c:v>
                </c:pt>
                <c:pt idx="320">
                  <c:v>0.99890069999999997</c:v>
                </c:pt>
                <c:pt idx="321">
                  <c:v>0.99890069999999997</c:v>
                </c:pt>
                <c:pt idx="322">
                  <c:v>0.99890069999999997</c:v>
                </c:pt>
                <c:pt idx="323">
                  <c:v>0.99890069999999997</c:v>
                </c:pt>
                <c:pt idx="324">
                  <c:v>0.99890069999999997</c:v>
                </c:pt>
                <c:pt idx="325">
                  <c:v>0.99890069999999997</c:v>
                </c:pt>
                <c:pt idx="326">
                  <c:v>0.99890069999999997</c:v>
                </c:pt>
                <c:pt idx="327">
                  <c:v>0.99890069999999997</c:v>
                </c:pt>
                <c:pt idx="328">
                  <c:v>0.99890069999999997</c:v>
                </c:pt>
                <c:pt idx="329">
                  <c:v>0.99890069999999997</c:v>
                </c:pt>
                <c:pt idx="330">
                  <c:v>0.99890069999999997</c:v>
                </c:pt>
                <c:pt idx="331">
                  <c:v>0.99890069999999997</c:v>
                </c:pt>
                <c:pt idx="332">
                  <c:v>0.99890069999999997</c:v>
                </c:pt>
                <c:pt idx="333">
                  <c:v>0.99890069999999997</c:v>
                </c:pt>
                <c:pt idx="334">
                  <c:v>0.99890069999999997</c:v>
                </c:pt>
                <c:pt idx="335">
                  <c:v>0.99926709999999996</c:v>
                </c:pt>
                <c:pt idx="336">
                  <c:v>0.99926709999999996</c:v>
                </c:pt>
                <c:pt idx="337">
                  <c:v>0.99926709999999996</c:v>
                </c:pt>
                <c:pt idx="338">
                  <c:v>0.99926709999999996</c:v>
                </c:pt>
                <c:pt idx="339">
                  <c:v>0.99926709999999996</c:v>
                </c:pt>
                <c:pt idx="340">
                  <c:v>0.99926709999999996</c:v>
                </c:pt>
                <c:pt idx="341">
                  <c:v>0.99926709999999996</c:v>
                </c:pt>
                <c:pt idx="342">
                  <c:v>0.99926709999999996</c:v>
                </c:pt>
                <c:pt idx="343">
                  <c:v>0.99926709999999996</c:v>
                </c:pt>
                <c:pt idx="344">
                  <c:v>0.99926709999999996</c:v>
                </c:pt>
                <c:pt idx="345">
                  <c:v>0.99926709999999996</c:v>
                </c:pt>
                <c:pt idx="346">
                  <c:v>0.99926709999999996</c:v>
                </c:pt>
                <c:pt idx="347">
                  <c:v>0.99926709999999996</c:v>
                </c:pt>
                <c:pt idx="348">
                  <c:v>0.99926709999999996</c:v>
                </c:pt>
                <c:pt idx="349">
                  <c:v>0.99926709999999996</c:v>
                </c:pt>
                <c:pt idx="350">
                  <c:v>0.99926709999999996</c:v>
                </c:pt>
                <c:pt idx="351">
                  <c:v>0.99926709999999996</c:v>
                </c:pt>
                <c:pt idx="352">
                  <c:v>0.99926709999999996</c:v>
                </c:pt>
                <c:pt idx="353">
                  <c:v>0.99926709999999996</c:v>
                </c:pt>
                <c:pt idx="354">
                  <c:v>0.99926709999999996</c:v>
                </c:pt>
                <c:pt idx="355">
                  <c:v>0.99926709999999996</c:v>
                </c:pt>
                <c:pt idx="356">
                  <c:v>0.99926709999999996</c:v>
                </c:pt>
                <c:pt idx="357">
                  <c:v>0.99926709999999996</c:v>
                </c:pt>
                <c:pt idx="358">
                  <c:v>0.99926709999999996</c:v>
                </c:pt>
                <c:pt idx="359">
                  <c:v>0.99926709999999996</c:v>
                </c:pt>
                <c:pt idx="360">
                  <c:v>0.99926709999999996</c:v>
                </c:pt>
                <c:pt idx="361">
                  <c:v>0.99926709999999996</c:v>
                </c:pt>
                <c:pt idx="362">
                  <c:v>0.99926709999999996</c:v>
                </c:pt>
                <c:pt idx="363">
                  <c:v>0.99926709999999996</c:v>
                </c:pt>
                <c:pt idx="364">
                  <c:v>0.99926709999999996</c:v>
                </c:pt>
                <c:pt idx="365">
                  <c:v>0.99926709999999996</c:v>
                </c:pt>
                <c:pt idx="366">
                  <c:v>0.99926709999999996</c:v>
                </c:pt>
                <c:pt idx="367">
                  <c:v>0.99926709999999996</c:v>
                </c:pt>
                <c:pt idx="368">
                  <c:v>0.99926709999999996</c:v>
                </c:pt>
                <c:pt idx="369">
                  <c:v>0.99926709999999996</c:v>
                </c:pt>
                <c:pt idx="370">
                  <c:v>0.99926709999999996</c:v>
                </c:pt>
                <c:pt idx="371">
                  <c:v>0.99926709999999996</c:v>
                </c:pt>
                <c:pt idx="372">
                  <c:v>0.99926709999999996</c:v>
                </c:pt>
                <c:pt idx="373">
                  <c:v>0.99926709999999996</c:v>
                </c:pt>
                <c:pt idx="374">
                  <c:v>0.99926709999999996</c:v>
                </c:pt>
                <c:pt idx="375">
                  <c:v>0.99926709999999996</c:v>
                </c:pt>
                <c:pt idx="376">
                  <c:v>0.99926709999999996</c:v>
                </c:pt>
                <c:pt idx="377">
                  <c:v>0.99926709999999996</c:v>
                </c:pt>
                <c:pt idx="378">
                  <c:v>0.99926709999999996</c:v>
                </c:pt>
                <c:pt idx="379">
                  <c:v>0.99926709999999996</c:v>
                </c:pt>
                <c:pt idx="380">
                  <c:v>0.99926709999999996</c:v>
                </c:pt>
                <c:pt idx="381">
                  <c:v>0.99926709999999996</c:v>
                </c:pt>
                <c:pt idx="382">
                  <c:v>0.99926709999999996</c:v>
                </c:pt>
                <c:pt idx="383">
                  <c:v>0.99926709999999996</c:v>
                </c:pt>
                <c:pt idx="384">
                  <c:v>0.99926709999999996</c:v>
                </c:pt>
                <c:pt idx="385">
                  <c:v>0.99926709999999996</c:v>
                </c:pt>
                <c:pt idx="386">
                  <c:v>0.99926709999999996</c:v>
                </c:pt>
                <c:pt idx="387">
                  <c:v>0.99926709999999996</c:v>
                </c:pt>
                <c:pt idx="388">
                  <c:v>0.99926709999999996</c:v>
                </c:pt>
                <c:pt idx="389">
                  <c:v>0.99926709999999996</c:v>
                </c:pt>
                <c:pt idx="390">
                  <c:v>0.99963360000000001</c:v>
                </c:pt>
                <c:pt idx="391">
                  <c:v>0.99963360000000001</c:v>
                </c:pt>
                <c:pt idx="392">
                  <c:v>0.99963360000000001</c:v>
                </c:pt>
                <c:pt idx="393">
                  <c:v>0.99963360000000001</c:v>
                </c:pt>
                <c:pt idx="394">
                  <c:v>0.99963360000000001</c:v>
                </c:pt>
                <c:pt idx="395">
                  <c:v>0.99963360000000001</c:v>
                </c:pt>
                <c:pt idx="396">
                  <c:v>0.99963360000000001</c:v>
                </c:pt>
                <c:pt idx="397">
                  <c:v>0.99963360000000001</c:v>
                </c:pt>
                <c:pt idx="398">
                  <c:v>0.99963360000000001</c:v>
                </c:pt>
                <c:pt idx="399">
                  <c:v>0.99963360000000001</c:v>
                </c:pt>
                <c:pt idx="400">
                  <c:v>0.99963360000000001</c:v>
                </c:pt>
                <c:pt idx="401">
                  <c:v>0.99963360000000001</c:v>
                </c:pt>
                <c:pt idx="402">
                  <c:v>0.99963360000000001</c:v>
                </c:pt>
                <c:pt idx="403">
                  <c:v>0.99963360000000001</c:v>
                </c:pt>
                <c:pt idx="404">
                  <c:v>0.99963360000000001</c:v>
                </c:pt>
                <c:pt idx="405">
                  <c:v>0.99963360000000001</c:v>
                </c:pt>
                <c:pt idx="406">
                  <c:v>0.99963360000000001</c:v>
                </c:pt>
                <c:pt idx="407">
                  <c:v>0.99963360000000001</c:v>
                </c:pt>
                <c:pt idx="408">
                  <c:v>0.99963360000000001</c:v>
                </c:pt>
                <c:pt idx="409">
                  <c:v>0.99963360000000001</c:v>
                </c:pt>
                <c:pt idx="410">
                  <c:v>0.99963360000000001</c:v>
                </c:pt>
                <c:pt idx="411">
                  <c:v>0.99963360000000001</c:v>
                </c:pt>
                <c:pt idx="412">
                  <c:v>0.99963360000000001</c:v>
                </c:pt>
                <c:pt idx="413">
                  <c:v>0.99963360000000001</c:v>
                </c:pt>
                <c:pt idx="414">
                  <c:v>0.99963360000000001</c:v>
                </c:pt>
                <c:pt idx="415">
                  <c:v>0.99963360000000001</c:v>
                </c:pt>
                <c:pt idx="416">
                  <c:v>0.99963360000000001</c:v>
                </c:pt>
                <c:pt idx="417">
                  <c:v>0.99963360000000001</c:v>
                </c:pt>
                <c:pt idx="418">
                  <c:v>0.99963360000000001</c:v>
                </c:pt>
                <c:pt idx="419">
                  <c:v>0.99963360000000001</c:v>
                </c:pt>
                <c:pt idx="420">
                  <c:v>0.99963360000000001</c:v>
                </c:pt>
                <c:pt idx="421">
                  <c:v>0.99963360000000001</c:v>
                </c:pt>
                <c:pt idx="422">
                  <c:v>0.99963360000000001</c:v>
                </c:pt>
                <c:pt idx="423">
                  <c:v>0.99963360000000001</c:v>
                </c:pt>
                <c:pt idx="424">
                  <c:v>0.99963360000000001</c:v>
                </c:pt>
                <c:pt idx="425">
                  <c:v>0.99963360000000001</c:v>
                </c:pt>
                <c:pt idx="426">
                  <c:v>0.99963360000000001</c:v>
                </c:pt>
                <c:pt idx="427">
                  <c:v>0.99963360000000001</c:v>
                </c:pt>
                <c:pt idx="428">
                  <c:v>0.99963360000000001</c:v>
                </c:pt>
                <c:pt idx="429">
                  <c:v>0.99963360000000001</c:v>
                </c:pt>
                <c:pt idx="430">
                  <c:v>0.99963360000000001</c:v>
                </c:pt>
                <c:pt idx="431">
                  <c:v>0.99963360000000001</c:v>
                </c:pt>
                <c:pt idx="432">
                  <c:v>0.99963360000000001</c:v>
                </c:pt>
                <c:pt idx="433">
                  <c:v>0.99963360000000001</c:v>
                </c:pt>
                <c:pt idx="434">
                  <c:v>0.99963360000000001</c:v>
                </c:pt>
                <c:pt idx="435">
                  <c:v>0.99963360000000001</c:v>
                </c:pt>
                <c:pt idx="436">
                  <c:v>0.99963360000000001</c:v>
                </c:pt>
                <c:pt idx="437">
                  <c:v>0.99963360000000001</c:v>
                </c:pt>
                <c:pt idx="438">
                  <c:v>0.99963360000000001</c:v>
                </c:pt>
                <c:pt idx="439">
                  <c:v>0.99963360000000001</c:v>
                </c:pt>
                <c:pt idx="440">
                  <c:v>0.99963360000000001</c:v>
                </c:pt>
                <c:pt idx="441">
                  <c:v>0.99963360000000001</c:v>
                </c:pt>
                <c:pt idx="442">
                  <c:v>0.99963360000000001</c:v>
                </c:pt>
                <c:pt idx="443">
                  <c:v>0.99963360000000001</c:v>
                </c:pt>
                <c:pt idx="444">
                  <c:v>0.99963360000000001</c:v>
                </c:pt>
                <c:pt idx="445">
                  <c:v>0.99963360000000001</c:v>
                </c:pt>
                <c:pt idx="446">
                  <c:v>0.99963360000000001</c:v>
                </c:pt>
                <c:pt idx="447">
                  <c:v>0.99963360000000001</c:v>
                </c:pt>
                <c:pt idx="448">
                  <c:v>0.99963360000000001</c:v>
                </c:pt>
                <c:pt idx="449">
                  <c:v>0.99963360000000001</c:v>
                </c:pt>
                <c:pt idx="450">
                  <c:v>0.99963360000000001</c:v>
                </c:pt>
                <c:pt idx="451">
                  <c:v>0.99963360000000001</c:v>
                </c:pt>
                <c:pt idx="452">
                  <c:v>0.99963360000000001</c:v>
                </c:pt>
                <c:pt idx="453">
                  <c:v>0.99963360000000001</c:v>
                </c:pt>
                <c:pt idx="454">
                  <c:v>0.99963360000000001</c:v>
                </c:pt>
                <c:pt idx="455">
                  <c:v>0.99963360000000001</c:v>
                </c:pt>
                <c:pt idx="456">
                  <c:v>0.99963360000000001</c:v>
                </c:pt>
                <c:pt idx="457">
                  <c:v>0.99963360000000001</c:v>
                </c:pt>
                <c:pt idx="458">
                  <c:v>0.99963360000000001</c:v>
                </c:pt>
                <c:pt idx="459">
                  <c:v>0.99963360000000001</c:v>
                </c:pt>
                <c:pt idx="460">
                  <c:v>0.99963360000000001</c:v>
                </c:pt>
                <c:pt idx="461">
                  <c:v>0.99963360000000001</c:v>
                </c:pt>
                <c:pt idx="462">
                  <c:v>0.99963360000000001</c:v>
                </c:pt>
                <c:pt idx="463">
                  <c:v>0.99963360000000001</c:v>
                </c:pt>
                <c:pt idx="464">
                  <c:v>0.99963360000000001</c:v>
                </c:pt>
                <c:pt idx="465">
                  <c:v>0.99963360000000001</c:v>
                </c:pt>
                <c:pt idx="466">
                  <c:v>0.99963360000000001</c:v>
                </c:pt>
                <c:pt idx="467">
                  <c:v>0.99963360000000001</c:v>
                </c:pt>
                <c:pt idx="468">
                  <c:v>0.99963360000000001</c:v>
                </c:pt>
                <c:pt idx="469">
                  <c:v>0.99963360000000001</c:v>
                </c:pt>
                <c:pt idx="470">
                  <c:v>0.99963360000000001</c:v>
                </c:pt>
                <c:pt idx="471">
                  <c:v>0.99963360000000001</c:v>
                </c:pt>
                <c:pt idx="472">
                  <c:v>0.99963360000000001</c:v>
                </c:pt>
                <c:pt idx="473">
                  <c:v>0.99963360000000001</c:v>
                </c:pt>
                <c:pt idx="474">
                  <c:v>0.99963360000000001</c:v>
                </c:pt>
                <c:pt idx="475">
                  <c:v>0.99963360000000001</c:v>
                </c:pt>
                <c:pt idx="476">
                  <c:v>0.99963360000000001</c:v>
                </c:pt>
                <c:pt idx="477">
                  <c:v>0.99963360000000001</c:v>
                </c:pt>
                <c:pt idx="478">
                  <c:v>0.99963360000000001</c:v>
                </c:pt>
                <c:pt idx="479">
                  <c:v>0.99963360000000001</c:v>
                </c:pt>
                <c:pt idx="480">
                  <c:v>0.99963360000000001</c:v>
                </c:pt>
                <c:pt idx="481">
                  <c:v>0.99963360000000001</c:v>
                </c:pt>
                <c:pt idx="482">
                  <c:v>0.99963360000000001</c:v>
                </c:pt>
                <c:pt idx="483">
                  <c:v>0.99963360000000001</c:v>
                </c:pt>
                <c:pt idx="484">
                  <c:v>0.99963360000000001</c:v>
                </c:pt>
                <c:pt idx="485">
                  <c:v>0.99963360000000001</c:v>
                </c:pt>
                <c:pt idx="486">
                  <c:v>0.99963360000000001</c:v>
                </c:pt>
                <c:pt idx="487">
                  <c:v>0.99963360000000001</c:v>
                </c:pt>
                <c:pt idx="488">
                  <c:v>0.99963360000000001</c:v>
                </c:pt>
                <c:pt idx="489">
                  <c:v>0.99963360000000001</c:v>
                </c:pt>
                <c:pt idx="490">
                  <c:v>0.99963360000000001</c:v>
                </c:pt>
                <c:pt idx="491">
                  <c:v>0.99963360000000001</c:v>
                </c:pt>
                <c:pt idx="492">
                  <c:v>0.99963360000000001</c:v>
                </c:pt>
                <c:pt idx="493">
                  <c:v>0.99963360000000001</c:v>
                </c:pt>
                <c:pt idx="494">
                  <c:v>0.99963360000000001</c:v>
                </c:pt>
                <c:pt idx="495">
                  <c:v>0.99963360000000001</c:v>
                </c:pt>
                <c:pt idx="496">
                  <c:v>0.99963360000000001</c:v>
                </c:pt>
                <c:pt idx="497">
                  <c:v>0.99963360000000001</c:v>
                </c:pt>
                <c:pt idx="498">
                  <c:v>0.99963360000000001</c:v>
                </c:pt>
                <c:pt idx="499">
                  <c:v>0.99963360000000001</c:v>
                </c:pt>
                <c:pt idx="500">
                  <c:v>0.99963360000000001</c:v>
                </c:pt>
                <c:pt idx="501">
                  <c:v>0.99963360000000001</c:v>
                </c:pt>
                <c:pt idx="502">
                  <c:v>0.99963360000000001</c:v>
                </c:pt>
                <c:pt idx="503">
                  <c:v>0.99963360000000001</c:v>
                </c:pt>
                <c:pt idx="504">
                  <c:v>0.99963360000000001</c:v>
                </c:pt>
                <c:pt idx="505">
                  <c:v>0.99963360000000001</c:v>
                </c:pt>
                <c:pt idx="506">
                  <c:v>0.99963360000000001</c:v>
                </c:pt>
                <c:pt idx="507">
                  <c:v>0.99963360000000001</c:v>
                </c:pt>
                <c:pt idx="508">
                  <c:v>0.99963360000000001</c:v>
                </c:pt>
                <c:pt idx="509">
                  <c:v>0.99963360000000001</c:v>
                </c:pt>
                <c:pt idx="510">
                  <c:v>0.99963360000000001</c:v>
                </c:pt>
                <c:pt idx="511">
                  <c:v>0.99963360000000001</c:v>
                </c:pt>
                <c:pt idx="512">
                  <c:v>0.99963360000000001</c:v>
                </c:pt>
                <c:pt idx="513">
                  <c:v>0.99963360000000001</c:v>
                </c:pt>
                <c:pt idx="514">
                  <c:v>0.99963360000000001</c:v>
                </c:pt>
                <c:pt idx="515">
                  <c:v>0.99963360000000001</c:v>
                </c:pt>
                <c:pt idx="516">
                  <c:v>0.99963360000000001</c:v>
                </c:pt>
                <c:pt idx="517">
                  <c:v>0.99963360000000001</c:v>
                </c:pt>
                <c:pt idx="518">
                  <c:v>0.99963360000000001</c:v>
                </c:pt>
                <c:pt idx="519">
                  <c:v>0.99963360000000001</c:v>
                </c:pt>
                <c:pt idx="520">
                  <c:v>0.99963360000000001</c:v>
                </c:pt>
                <c:pt idx="521">
                  <c:v>0.99963360000000001</c:v>
                </c:pt>
                <c:pt idx="522">
                  <c:v>0.99963360000000001</c:v>
                </c:pt>
                <c:pt idx="523">
                  <c:v>0.99963360000000001</c:v>
                </c:pt>
                <c:pt idx="524">
                  <c:v>0.99963360000000001</c:v>
                </c:pt>
                <c:pt idx="525">
                  <c:v>0.99963360000000001</c:v>
                </c:pt>
                <c:pt idx="526">
                  <c:v>0.99963360000000001</c:v>
                </c:pt>
                <c:pt idx="527">
                  <c:v>0.99963360000000001</c:v>
                </c:pt>
                <c:pt idx="528">
                  <c:v>0.99963360000000001</c:v>
                </c:pt>
                <c:pt idx="529">
                  <c:v>0.99963360000000001</c:v>
                </c:pt>
                <c:pt idx="530">
                  <c:v>0.99963360000000001</c:v>
                </c:pt>
                <c:pt idx="531">
                  <c:v>0.99963360000000001</c:v>
                </c:pt>
                <c:pt idx="532">
                  <c:v>0.99963360000000001</c:v>
                </c:pt>
                <c:pt idx="533">
                  <c:v>0.99963360000000001</c:v>
                </c:pt>
                <c:pt idx="534">
                  <c:v>0.99963360000000001</c:v>
                </c:pt>
                <c:pt idx="535">
                  <c:v>0.99963360000000001</c:v>
                </c:pt>
                <c:pt idx="536">
                  <c:v>0.99963360000000001</c:v>
                </c:pt>
                <c:pt idx="537">
                  <c:v>0.99963360000000001</c:v>
                </c:pt>
                <c:pt idx="538">
                  <c:v>0.99963360000000001</c:v>
                </c:pt>
                <c:pt idx="539">
                  <c:v>0.99963360000000001</c:v>
                </c:pt>
                <c:pt idx="540">
                  <c:v>0.99963360000000001</c:v>
                </c:pt>
                <c:pt idx="541">
                  <c:v>0.99963360000000001</c:v>
                </c:pt>
                <c:pt idx="542">
                  <c:v>0.99963360000000001</c:v>
                </c:pt>
                <c:pt idx="543">
                  <c:v>0.99963360000000001</c:v>
                </c:pt>
                <c:pt idx="544">
                  <c:v>0.99963360000000001</c:v>
                </c:pt>
                <c:pt idx="545">
                  <c:v>0.99963360000000001</c:v>
                </c:pt>
                <c:pt idx="546">
                  <c:v>0.99963360000000001</c:v>
                </c:pt>
                <c:pt idx="547">
                  <c:v>0.99963360000000001</c:v>
                </c:pt>
                <c:pt idx="548">
                  <c:v>0.99963360000000001</c:v>
                </c:pt>
                <c:pt idx="549">
                  <c:v>0.99963360000000001</c:v>
                </c:pt>
                <c:pt idx="550">
                  <c:v>0.99963360000000001</c:v>
                </c:pt>
                <c:pt idx="551">
                  <c:v>0.99963360000000001</c:v>
                </c:pt>
                <c:pt idx="552">
                  <c:v>0.99963360000000001</c:v>
                </c:pt>
                <c:pt idx="553">
                  <c:v>0.99963360000000001</c:v>
                </c:pt>
                <c:pt idx="554">
                  <c:v>0.99963360000000001</c:v>
                </c:pt>
                <c:pt idx="555">
                  <c:v>0.99963360000000001</c:v>
                </c:pt>
                <c:pt idx="556">
                  <c:v>0.99963360000000001</c:v>
                </c:pt>
                <c:pt idx="557">
                  <c:v>0.99963360000000001</c:v>
                </c:pt>
                <c:pt idx="558">
                  <c:v>0.99963360000000001</c:v>
                </c:pt>
                <c:pt idx="559">
                  <c:v>0.99963360000000001</c:v>
                </c:pt>
                <c:pt idx="560">
                  <c:v>0.99963360000000001</c:v>
                </c:pt>
                <c:pt idx="561">
                  <c:v>0.99963360000000001</c:v>
                </c:pt>
                <c:pt idx="562">
                  <c:v>0.99963360000000001</c:v>
                </c:pt>
                <c:pt idx="563">
                  <c:v>0.99963360000000001</c:v>
                </c:pt>
                <c:pt idx="564">
                  <c:v>0.99963360000000001</c:v>
                </c:pt>
                <c:pt idx="565">
                  <c:v>0.99963360000000001</c:v>
                </c:pt>
                <c:pt idx="566">
                  <c:v>0.99963360000000001</c:v>
                </c:pt>
                <c:pt idx="567">
                  <c:v>0.99963360000000001</c:v>
                </c:pt>
                <c:pt idx="568">
                  <c:v>0.99963360000000001</c:v>
                </c:pt>
                <c:pt idx="569">
                  <c:v>0.99963360000000001</c:v>
                </c:pt>
                <c:pt idx="570">
                  <c:v>0.99963360000000001</c:v>
                </c:pt>
                <c:pt idx="571">
                  <c:v>0.99963360000000001</c:v>
                </c:pt>
                <c:pt idx="572">
                  <c:v>0.99963360000000001</c:v>
                </c:pt>
                <c:pt idx="573">
                  <c:v>0.99963360000000001</c:v>
                </c:pt>
                <c:pt idx="574">
                  <c:v>0.99963360000000001</c:v>
                </c:pt>
                <c:pt idx="575">
                  <c:v>0.99963360000000001</c:v>
                </c:pt>
                <c:pt idx="576">
                  <c:v>0.99963360000000001</c:v>
                </c:pt>
                <c:pt idx="577">
                  <c:v>0.99963360000000001</c:v>
                </c:pt>
                <c:pt idx="578">
                  <c:v>0.99963360000000001</c:v>
                </c:pt>
                <c:pt idx="579">
                  <c:v>0.99963360000000001</c:v>
                </c:pt>
                <c:pt idx="580">
                  <c:v>0.99963360000000001</c:v>
                </c:pt>
                <c:pt idx="581">
                  <c:v>0.99963360000000001</c:v>
                </c:pt>
                <c:pt idx="582">
                  <c:v>0.99963360000000001</c:v>
                </c:pt>
                <c:pt idx="583">
                  <c:v>0.99963360000000001</c:v>
                </c:pt>
                <c:pt idx="584">
                  <c:v>0.99963360000000001</c:v>
                </c:pt>
                <c:pt idx="585">
                  <c:v>0.99963360000000001</c:v>
                </c:pt>
                <c:pt idx="586">
                  <c:v>0.99963360000000001</c:v>
                </c:pt>
                <c:pt idx="587">
                  <c:v>0.99963360000000001</c:v>
                </c:pt>
                <c:pt idx="588">
                  <c:v>0.99963360000000001</c:v>
                </c:pt>
                <c:pt idx="589">
                  <c:v>0.99963360000000001</c:v>
                </c:pt>
                <c:pt idx="590">
                  <c:v>0.99963360000000001</c:v>
                </c:pt>
                <c:pt idx="591">
                  <c:v>0.99963360000000001</c:v>
                </c:pt>
                <c:pt idx="592">
                  <c:v>0.99963360000000001</c:v>
                </c:pt>
                <c:pt idx="593">
                  <c:v>0.99963360000000001</c:v>
                </c:pt>
                <c:pt idx="594">
                  <c:v>0.99963360000000001</c:v>
                </c:pt>
                <c:pt idx="595">
                  <c:v>0.99963360000000001</c:v>
                </c:pt>
                <c:pt idx="596">
                  <c:v>0.99963360000000001</c:v>
                </c:pt>
                <c:pt idx="597">
                  <c:v>0.99963360000000001</c:v>
                </c:pt>
                <c:pt idx="598">
                  <c:v>0.99963360000000001</c:v>
                </c:pt>
                <c:pt idx="599">
                  <c:v>0.99963360000000001</c:v>
                </c:pt>
                <c:pt idx="600">
                  <c:v>0.99963360000000001</c:v>
                </c:pt>
                <c:pt idx="601">
                  <c:v>0.99963360000000001</c:v>
                </c:pt>
                <c:pt idx="602">
                  <c:v>0.99963360000000001</c:v>
                </c:pt>
                <c:pt idx="603">
                  <c:v>0.99963360000000001</c:v>
                </c:pt>
                <c:pt idx="604">
                  <c:v>0.99963360000000001</c:v>
                </c:pt>
                <c:pt idx="605">
                  <c:v>0.99963360000000001</c:v>
                </c:pt>
                <c:pt idx="606">
                  <c:v>0.99963360000000001</c:v>
                </c:pt>
                <c:pt idx="607">
                  <c:v>0.99963360000000001</c:v>
                </c:pt>
                <c:pt idx="608">
                  <c:v>0.99963360000000001</c:v>
                </c:pt>
                <c:pt idx="609">
                  <c:v>0.99963360000000001</c:v>
                </c:pt>
                <c:pt idx="610">
                  <c:v>0.99963360000000001</c:v>
                </c:pt>
                <c:pt idx="611">
                  <c:v>0.99963360000000001</c:v>
                </c:pt>
                <c:pt idx="612">
                  <c:v>0.99963360000000001</c:v>
                </c:pt>
                <c:pt idx="613">
                  <c:v>0.99963360000000001</c:v>
                </c:pt>
                <c:pt idx="614">
                  <c:v>0.99963360000000001</c:v>
                </c:pt>
                <c:pt idx="615">
                  <c:v>0.99963360000000001</c:v>
                </c:pt>
                <c:pt idx="616">
                  <c:v>0.99963360000000001</c:v>
                </c:pt>
                <c:pt idx="617">
                  <c:v>0.99963360000000001</c:v>
                </c:pt>
                <c:pt idx="618">
                  <c:v>0.99963360000000001</c:v>
                </c:pt>
                <c:pt idx="619">
                  <c:v>0.99963360000000001</c:v>
                </c:pt>
                <c:pt idx="620">
                  <c:v>0.99963360000000001</c:v>
                </c:pt>
                <c:pt idx="621">
                  <c:v>0.99963360000000001</c:v>
                </c:pt>
                <c:pt idx="622">
                  <c:v>0.99963360000000001</c:v>
                </c:pt>
                <c:pt idx="623">
                  <c:v>0.99963360000000001</c:v>
                </c:pt>
                <c:pt idx="624">
                  <c:v>0.99963360000000001</c:v>
                </c:pt>
                <c:pt idx="625">
                  <c:v>0.99963360000000001</c:v>
                </c:pt>
                <c:pt idx="626">
                  <c:v>0.99963360000000001</c:v>
                </c:pt>
                <c:pt idx="627">
                  <c:v>0.99963360000000001</c:v>
                </c:pt>
                <c:pt idx="628">
                  <c:v>0.99963360000000001</c:v>
                </c:pt>
                <c:pt idx="629">
                  <c:v>0.99963360000000001</c:v>
                </c:pt>
                <c:pt idx="630">
                  <c:v>0.99963360000000001</c:v>
                </c:pt>
                <c:pt idx="631">
                  <c:v>0.99963360000000001</c:v>
                </c:pt>
                <c:pt idx="632">
                  <c:v>0.99963360000000001</c:v>
                </c:pt>
                <c:pt idx="633">
                  <c:v>0.99963360000000001</c:v>
                </c:pt>
                <c:pt idx="634">
                  <c:v>0.99963360000000001</c:v>
                </c:pt>
                <c:pt idx="635">
                  <c:v>0.99963360000000001</c:v>
                </c:pt>
                <c:pt idx="636">
                  <c:v>0.99963360000000001</c:v>
                </c:pt>
                <c:pt idx="637">
                  <c:v>0.99963360000000001</c:v>
                </c:pt>
                <c:pt idx="638">
                  <c:v>0.99963360000000001</c:v>
                </c:pt>
                <c:pt idx="639">
                  <c:v>0.99963360000000001</c:v>
                </c:pt>
                <c:pt idx="640">
                  <c:v>0.99963360000000001</c:v>
                </c:pt>
                <c:pt idx="641">
                  <c:v>0.99963360000000001</c:v>
                </c:pt>
                <c:pt idx="642">
                  <c:v>0.99963360000000001</c:v>
                </c:pt>
                <c:pt idx="643">
                  <c:v>0.99963360000000001</c:v>
                </c:pt>
                <c:pt idx="644">
                  <c:v>0.99963360000000001</c:v>
                </c:pt>
                <c:pt idx="645">
                  <c:v>0.99963360000000001</c:v>
                </c:pt>
                <c:pt idx="646">
                  <c:v>0.99963360000000001</c:v>
                </c:pt>
                <c:pt idx="647">
                  <c:v>0.99963360000000001</c:v>
                </c:pt>
                <c:pt idx="648">
                  <c:v>0.99963360000000001</c:v>
                </c:pt>
                <c:pt idx="649">
                  <c:v>0.99963360000000001</c:v>
                </c:pt>
                <c:pt idx="650">
                  <c:v>0.99963360000000001</c:v>
                </c:pt>
                <c:pt idx="651">
                  <c:v>0.99963360000000001</c:v>
                </c:pt>
                <c:pt idx="652">
                  <c:v>0.99963360000000001</c:v>
                </c:pt>
                <c:pt idx="653">
                  <c:v>0.99963360000000001</c:v>
                </c:pt>
                <c:pt idx="654">
                  <c:v>0.99963360000000001</c:v>
                </c:pt>
                <c:pt idx="655">
                  <c:v>0.99963360000000001</c:v>
                </c:pt>
                <c:pt idx="656">
                  <c:v>0.99963360000000001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</c:numCache>
            </c:numRef>
          </c:xVal>
          <c:yVal>
            <c:numRef>
              <c:f>'[Microsoft PowerPoint 的圖表 ]SVM_PSSM_MDD (3)'!$P$2:$P$1002</c:f>
              <c:numCache>
                <c:formatCode>General</c:formatCode>
                <c:ptCount val="1001"/>
                <c:pt idx="0">
                  <c:v>0</c:v>
                </c:pt>
                <c:pt idx="1">
                  <c:v>3.0363999999999999E-3</c:v>
                </c:pt>
                <c:pt idx="2">
                  <c:v>7.0850000000000002E-3</c:v>
                </c:pt>
                <c:pt idx="3">
                  <c:v>1.31579E-2</c:v>
                </c:pt>
                <c:pt idx="4">
                  <c:v>1.8218600000000001E-2</c:v>
                </c:pt>
                <c:pt idx="5">
                  <c:v>2.4291500000000001E-2</c:v>
                </c:pt>
                <c:pt idx="6">
                  <c:v>3.5425100000000001E-2</c:v>
                </c:pt>
                <c:pt idx="7">
                  <c:v>5.2631600000000001E-2</c:v>
                </c:pt>
                <c:pt idx="8">
                  <c:v>7.2874499999999995E-2</c:v>
                </c:pt>
                <c:pt idx="9">
                  <c:v>9.7166000000000002E-2</c:v>
                </c:pt>
                <c:pt idx="10">
                  <c:v>0.1123482</c:v>
                </c:pt>
                <c:pt idx="11">
                  <c:v>0.1366397</c:v>
                </c:pt>
                <c:pt idx="12">
                  <c:v>0.1578947</c:v>
                </c:pt>
                <c:pt idx="13">
                  <c:v>0.1923077</c:v>
                </c:pt>
                <c:pt idx="14">
                  <c:v>0.21659919999999999</c:v>
                </c:pt>
                <c:pt idx="15">
                  <c:v>0.24595139999999999</c:v>
                </c:pt>
                <c:pt idx="16">
                  <c:v>0.28137649999999997</c:v>
                </c:pt>
                <c:pt idx="17">
                  <c:v>0.3157895</c:v>
                </c:pt>
                <c:pt idx="18">
                  <c:v>0.34615380000000001</c:v>
                </c:pt>
                <c:pt idx="19">
                  <c:v>0.37550610000000001</c:v>
                </c:pt>
                <c:pt idx="20">
                  <c:v>0.40890690000000002</c:v>
                </c:pt>
                <c:pt idx="21">
                  <c:v>0.4240891</c:v>
                </c:pt>
                <c:pt idx="22">
                  <c:v>0.44838060000000002</c:v>
                </c:pt>
                <c:pt idx="23">
                  <c:v>0.47975709999999999</c:v>
                </c:pt>
                <c:pt idx="24">
                  <c:v>0.50708500000000001</c:v>
                </c:pt>
                <c:pt idx="25">
                  <c:v>0.5425101</c:v>
                </c:pt>
                <c:pt idx="26">
                  <c:v>0.5759109</c:v>
                </c:pt>
                <c:pt idx="27">
                  <c:v>0.5951417</c:v>
                </c:pt>
                <c:pt idx="28">
                  <c:v>0.61943320000000002</c:v>
                </c:pt>
                <c:pt idx="29">
                  <c:v>0.64878539999999996</c:v>
                </c:pt>
                <c:pt idx="30">
                  <c:v>0.6740891</c:v>
                </c:pt>
                <c:pt idx="31">
                  <c:v>0.69331980000000004</c:v>
                </c:pt>
                <c:pt idx="32">
                  <c:v>0.70850199999999997</c:v>
                </c:pt>
                <c:pt idx="33">
                  <c:v>0.72874490000000003</c:v>
                </c:pt>
                <c:pt idx="34">
                  <c:v>0.75101209999999996</c:v>
                </c:pt>
                <c:pt idx="35">
                  <c:v>0.77125509999999997</c:v>
                </c:pt>
                <c:pt idx="36">
                  <c:v>0.7925101</c:v>
                </c:pt>
                <c:pt idx="37">
                  <c:v>0.81376519999999997</c:v>
                </c:pt>
                <c:pt idx="38">
                  <c:v>0.83299599999999996</c:v>
                </c:pt>
                <c:pt idx="39">
                  <c:v>0.84412960000000004</c:v>
                </c:pt>
                <c:pt idx="40">
                  <c:v>0.86437249999999999</c:v>
                </c:pt>
                <c:pt idx="41">
                  <c:v>0.86943320000000002</c:v>
                </c:pt>
                <c:pt idx="42">
                  <c:v>0.88259109999999996</c:v>
                </c:pt>
                <c:pt idx="43">
                  <c:v>0.89170039999999995</c:v>
                </c:pt>
                <c:pt idx="44">
                  <c:v>0.89878539999999996</c:v>
                </c:pt>
                <c:pt idx="45">
                  <c:v>0.90890689999999996</c:v>
                </c:pt>
                <c:pt idx="46">
                  <c:v>0.92206480000000002</c:v>
                </c:pt>
                <c:pt idx="47">
                  <c:v>0.92712550000000005</c:v>
                </c:pt>
                <c:pt idx="48">
                  <c:v>0.93218619999999996</c:v>
                </c:pt>
                <c:pt idx="49">
                  <c:v>0.93724700000000005</c:v>
                </c:pt>
                <c:pt idx="50">
                  <c:v>0.94433199999999995</c:v>
                </c:pt>
                <c:pt idx="51">
                  <c:v>0.94635630000000004</c:v>
                </c:pt>
                <c:pt idx="52">
                  <c:v>0.95344130000000005</c:v>
                </c:pt>
                <c:pt idx="53">
                  <c:v>0.95647769999999999</c:v>
                </c:pt>
                <c:pt idx="54">
                  <c:v>0.96052630000000006</c:v>
                </c:pt>
                <c:pt idx="55">
                  <c:v>0.96457490000000001</c:v>
                </c:pt>
                <c:pt idx="56">
                  <c:v>0.96659919999999999</c:v>
                </c:pt>
                <c:pt idx="57">
                  <c:v>0.97064779999999995</c:v>
                </c:pt>
                <c:pt idx="58">
                  <c:v>0.9736842</c:v>
                </c:pt>
                <c:pt idx="59">
                  <c:v>0.97469640000000002</c:v>
                </c:pt>
                <c:pt idx="60">
                  <c:v>0.97469640000000002</c:v>
                </c:pt>
                <c:pt idx="61">
                  <c:v>0.97570849999999998</c:v>
                </c:pt>
                <c:pt idx="62">
                  <c:v>0.97672060000000005</c:v>
                </c:pt>
                <c:pt idx="63">
                  <c:v>0.97975710000000005</c:v>
                </c:pt>
                <c:pt idx="64">
                  <c:v>0.97975710000000005</c:v>
                </c:pt>
                <c:pt idx="65">
                  <c:v>0.98279349999999999</c:v>
                </c:pt>
                <c:pt idx="66">
                  <c:v>0.98380570000000001</c:v>
                </c:pt>
                <c:pt idx="67">
                  <c:v>0.98684210000000006</c:v>
                </c:pt>
                <c:pt idx="68">
                  <c:v>0.98684210000000006</c:v>
                </c:pt>
                <c:pt idx="69">
                  <c:v>0.98785429999999996</c:v>
                </c:pt>
                <c:pt idx="70">
                  <c:v>0.98785429999999996</c:v>
                </c:pt>
                <c:pt idx="71">
                  <c:v>0.98886640000000003</c:v>
                </c:pt>
                <c:pt idx="72">
                  <c:v>0.98987849999999999</c:v>
                </c:pt>
                <c:pt idx="73">
                  <c:v>0.99190279999999997</c:v>
                </c:pt>
                <c:pt idx="74">
                  <c:v>0.99190279999999997</c:v>
                </c:pt>
                <c:pt idx="75">
                  <c:v>0.99291499999999999</c:v>
                </c:pt>
                <c:pt idx="76">
                  <c:v>0.99291499999999999</c:v>
                </c:pt>
                <c:pt idx="77">
                  <c:v>0.99291499999999999</c:v>
                </c:pt>
                <c:pt idx="78">
                  <c:v>0.99291499999999999</c:v>
                </c:pt>
                <c:pt idx="79">
                  <c:v>0.99392709999999995</c:v>
                </c:pt>
                <c:pt idx="80">
                  <c:v>0.99392709999999995</c:v>
                </c:pt>
                <c:pt idx="81">
                  <c:v>0.99392709999999995</c:v>
                </c:pt>
                <c:pt idx="82">
                  <c:v>0.99392709999999995</c:v>
                </c:pt>
                <c:pt idx="83">
                  <c:v>0.99392709999999995</c:v>
                </c:pt>
                <c:pt idx="84">
                  <c:v>0.99493929999999997</c:v>
                </c:pt>
                <c:pt idx="85">
                  <c:v>0.99493929999999997</c:v>
                </c:pt>
                <c:pt idx="86">
                  <c:v>0.99493929999999997</c:v>
                </c:pt>
                <c:pt idx="87">
                  <c:v>0.99595140000000004</c:v>
                </c:pt>
                <c:pt idx="88">
                  <c:v>0.99595140000000004</c:v>
                </c:pt>
                <c:pt idx="89">
                  <c:v>0.99595140000000004</c:v>
                </c:pt>
                <c:pt idx="90">
                  <c:v>0.99595140000000004</c:v>
                </c:pt>
                <c:pt idx="91">
                  <c:v>0.99595140000000004</c:v>
                </c:pt>
                <c:pt idx="92">
                  <c:v>0.99595140000000004</c:v>
                </c:pt>
                <c:pt idx="93">
                  <c:v>0.99595140000000004</c:v>
                </c:pt>
                <c:pt idx="94">
                  <c:v>0.99595140000000004</c:v>
                </c:pt>
                <c:pt idx="95">
                  <c:v>0.99595140000000004</c:v>
                </c:pt>
                <c:pt idx="96">
                  <c:v>0.99595140000000004</c:v>
                </c:pt>
                <c:pt idx="97">
                  <c:v>0.99595140000000004</c:v>
                </c:pt>
                <c:pt idx="98">
                  <c:v>0.99595140000000004</c:v>
                </c:pt>
                <c:pt idx="99">
                  <c:v>0.99595140000000004</c:v>
                </c:pt>
                <c:pt idx="100">
                  <c:v>0.99595140000000004</c:v>
                </c:pt>
                <c:pt idx="101">
                  <c:v>0.99595140000000004</c:v>
                </c:pt>
                <c:pt idx="102">
                  <c:v>0.99595140000000004</c:v>
                </c:pt>
                <c:pt idx="103">
                  <c:v>0.99696359999999995</c:v>
                </c:pt>
                <c:pt idx="104">
                  <c:v>0.99797570000000002</c:v>
                </c:pt>
                <c:pt idx="105">
                  <c:v>0.99797570000000002</c:v>
                </c:pt>
                <c:pt idx="106">
                  <c:v>0.99797570000000002</c:v>
                </c:pt>
                <c:pt idx="107">
                  <c:v>0.99797570000000002</c:v>
                </c:pt>
                <c:pt idx="108">
                  <c:v>0.99797570000000002</c:v>
                </c:pt>
                <c:pt idx="109">
                  <c:v>0.99797570000000002</c:v>
                </c:pt>
                <c:pt idx="110">
                  <c:v>0.99797570000000002</c:v>
                </c:pt>
                <c:pt idx="111">
                  <c:v>0.99797570000000002</c:v>
                </c:pt>
                <c:pt idx="112">
                  <c:v>0.99797570000000002</c:v>
                </c:pt>
                <c:pt idx="113">
                  <c:v>0.99797570000000002</c:v>
                </c:pt>
                <c:pt idx="114">
                  <c:v>0.99797570000000002</c:v>
                </c:pt>
                <c:pt idx="115">
                  <c:v>0.99797570000000002</c:v>
                </c:pt>
                <c:pt idx="116">
                  <c:v>0.99797570000000002</c:v>
                </c:pt>
                <c:pt idx="117">
                  <c:v>0.99797570000000002</c:v>
                </c:pt>
                <c:pt idx="118">
                  <c:v>0.99797570000000002</c:v>
                </c:pt>
                <c:pt idx="119">
                  <c:v>0.99797570000000002</c:v>
                </c:pt>
                <c:pt idx="120">
                  <c:v>0.99898790000000004</c:v>
                </c:pt>
                <c:pt idx="121">
                  <c:v>0.99898790000000004</c:v>
                </c:pt>
                <c:pt idx="122">
                  <c:v>0.99898790000000004</c:v>
                </c:pt>
                <c:pt idx="123">
                  <c:v>0.99898790000000004</c:v>
                </c:pt>
                <c:pt idx="124">
                  <c:v>0.99898790000000004</c:v>
                </c:pt>
                <c:pt idx="125">
                  <c:v>0.99898790000000004</c:v>
                </c:pt>
                <c:pt idx="126">
                  <c:v>0.99898790000000004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10CF-4B16-972A-C8AF864DD53D}"/>
            </c:ext>
          </c:extLst>
        </c:ser>
        <c:ser>
          <c:idx val="8"/>
          <c:order val="8"/>
          <c:tx>
            <c:v>AAC + CKSAAP</c:v>
          </c:tx>
          <c:spPr>
            <a:ln w="19050" cap="rnd">
              <a:solidFill>
                <a:srgbClr val="3333FF"/>
              </a:solidFill>
              <a:round/>
            </a:ln>
            <a:effectLst/>
          </c:spPr>
          <c:marker>
            <c:symbol val="none"/>
          </c:marker>
          <c:xVal>
            <c:numRef>
              <c:f>'[Microsoft PowerPoint 的圖表 ]SVM_PSSM_MDD (3)'!$Q$2:$Q$1002</c:f>
              <c:numCache>
                <c:formatCode>General</c:formatCode>
                <c:ptCount val="1001"/>
                <c:pt idx="0">
                  <c:v>0</c:v>
                </c:pt>
                <c:pt idx="1">
                  <c:v>0</c:v>
                </c:pt>
                <c:pt idx="2">
                  <c:v>2.1986000000000002E-3</c:v>
                </c:pt>
                <c:pt idx="3">
                  <c:v>2.9315000000000001E-3</c:v>
                </c:pt>
                <c:pt idx="4">
                  <c:v>8.0616000000000004E-3</c:v>
                </c:pt>
                <c:pt idx="5">
                  <c:v>1.42909E-2</c:v>
                </c:pt>
                <c:pt idx="6">
                  <c:v>2.1986100000000001E-2</c:v>
                </c:pt>
                <c:pt idx="7">
                  <c:v>2.9681200000000001E-2</c:v>
                </c:pt>
                <c:pt idx="8">
                  <c:v>4.1773499999999998E-2</c:v>
                </c:pt>
                <c:pt idx="9">
                  <c:v>5.0568000000000002E-2</c:v>
                </c:pt>
                <c:pt idx="10">
                  <c:v>6.0095299999999997E-2</c:v>
                </c:pt>
                <c:pt idx="11">
                  <c:v>7.4019799999999997E-2</c:v>
                </c:pt>
                <c:pt idx="12">
                  <c:v>8.6478600000000003E-2</c:v>
                </c:pt>
                <c:pt idx="13">
                  <c:v>0.1033346</c:v>
                </c:pt>
                <c:pt idx="14">
                  <c:v>0.12019050000000001</c:v>
                </c:pt>
                <c:pt idx="15">
                  <c:v>0.13741300000000001</c:v>
                </c:pt>
                <c:pt idx="16">
                  <c:v>0.15316969999999999</c:v>
                </c:pt>
                <c:pt idx="17">
                  <c:v>0.1670942</c:v>
                </c:pt>
                <c:pt idx="18">
                  <c:v>0.1810187</c:v>
                </c:pt>
                <c:pt idx="19">
                  <c:v>0.1982411</c:v>
                </c:pt>
                <c:pt idx="20">
                  <c:v>0.20996699999999999</c:v>
                </c:pt>
                <c:pt idx="21">
                  <c:v>0.2235251</c:v>
                </c:pt>
                <c:pt idx="22">
                  <c:v>0.2367167</c:v>
                </c:pt>
                <c:pt idx="23">
                  <c:v>0.24880910000000001</c:v>
                </c:pt>
                <c:pt idx="24">
                  <c:v>0.26346649999999999</c:v>
                </c:pt>
                <c:pt idx="25">
                  <c:v>0.27995599999999998</c:v>
                </c:pt>
                <c:pt idx="26">
                  <c:v>0.29278120000000002</c:v>
                </c:pt>
                <c:pt idx="27">
                  <c:v>0.30707220000000002</c:v>
                </c:pt>
                <c:pt idx="28">
                  <c:v>0.32026379999999999</c:v>
                </c:pt>
                <c:pt idx="29">
                  <c:v>0.3319897</c:v>
                </c:pt>
                <c:pt idx="30">
                  <c:v>0.34444849999999999</c:v>
                </c:pt>
                <c:pt idx="31">
                  <c:v>0.35764020000000002</c:v>
                </c:pt>
                <c:pt idx="32">
                  <c:v>0.37009890000000001</c:v>
                </c:pt>
                <c:pt idx="33">
                  <c:v>0.38402350000000002</c:v>
                </c:pt>
                <c:pt idx="34">
                  <c:v>0.39904729999999999</c:v>
                </c:pt>
                <c:pt idx="35">
                  <c:v>0.41113959999999999</c:v>
                </c:pt>
                <c:pt idx="36">
                  <c:v>0.42396479999999998</c:v>
                </c:pt>
                <c:pt idx="37">
                  <c:v>0.43788929999999998</c:v>
                </c:pt>
                <c:pt idx="38">
                  <c:v>0.44778309999999999</c:v>
                </c:pt>
                <c:pt idx="39">
                  <c:v>0.45621109999999998</c:v>
                </c:pt>
                <c:pt idx="40">
                  <c:v>0.4716013</c:v>
                </c:pt>
                <c:pt idx="41">
                  <c:v>0.48442649999999998</c:v>
                </c:pt>
                <c:pt idx="42">
                  <c:v>0.49615239999999999</c:v>
                </c:pt>
                <c:pt idx="43">
                  <c:v>0.510077</c:v>
                </c:pt>
                <c:pt idx="44">
                  <c:v>0.52180289999999996</c:v>
                </c:pt>
                <c:pt idx="45">
                  <c:v>0.53792600000000002</c:v>
                </c:pt>
                <c:pt idx="46">
                  <c:v>0.5467204</c:v>
                </c:pt>
                <c:pt idx="47">
                  <c:v>0.55698060000000005</c:v>
                </c:pt>
                <c:pt idx="48">
                  <c:v>0.56724070000000004</c:v>
                </c:pt>
                <c:pt idx="49">
                  <c:v>0.57896669999999995</c:v>
                </c:pt>
                <c:pt idx="50">
                  <c:v>0.58739470000000005</c:v>
                </c:pt>
                <c:pt idx="51">
                  <c:v>0.59802129999999998</c:v>
                </c:pt>
                <c:pt idx="52">
                  <c:v>0.60498350000000001</c:v>
                </c:pt>
                <c:pt idx="53">
                  <c:v>0.61487720000000001</c:v>
                </c:pt>
                <c:pt idx="54">
                  <c:v>0.62477099999999997</c:v>
                </c:pt>
                <c:pt idx="55">
                  <c:v>0.63722979999999996</c:v>
                </c:pt>
                <c:pt idx="56">
                  <c:v>0.65042140000000004</c:v>
                </c:pt>
                <c:pt idx="57">
                  <c:v>0.6577501</c:v>
                </c:pt>
                <c:pt idx="58">
                  <c:v>0.66544519999999996</c:v>
                </c:pt>
                <c:pt idx="59">
                  <c:v>0.67790399999999995</c:v>
                </c:pt>
                <c:pt idx="60">
                  <c:v>0.68523270000000003</c:v>
                </c:pt>
                <c:pt idx="61">
                  <c:v>0.69292779999999998</c:v>
                </c:pt>
                <c:pt idx="62">
                  <c:v>0.69915720000000003</c:v>
                </c:pt>
                <c:pt idx="63">
                  <c:v>0.70721880000000004</c:v>
                </c:pt>
                <c:pt idx="64">
                  <c:v>0.71161600000000003</c:v>
                </c:pt>
                <c:pt idx="65">
                  <c:v>0.72004400000000002</c:v>
                </c:pt>
                <c:pt idx="66">
                  <c:v>0.72847200000000001</c:v>
                </c:pt>
                <c:pt idx="67">
                  <c:v>0.73653349999999995</c:v>
                </c:pt>
                <c:pt idx="68">
                  <c:v>0.73946500000000004</c:v>
                </c:pt>
                <c:pt idx="69">
                  <c:v>0.74606079999999997</c:v>
                </c:pt>
                <c:pt idx="70">
                  <c:v>0.74899230000000006</c:v>
                </c:pt>
                <c:pt idx="71">
                  <c:v>0.7592525</c:v>
                </c:pt>
                <c:pt idx="72">
                  <c:v>0.76987910000000004</c:v>
                </c:pt>
                <c:pt idx="73">
                  <c:v>0.77537560000000005</c:v>
                </c:pt>
                <c:pt idx="74">
                  <c:v>0.7772078</c:v>
                </c:pt>
                <c:pt idx="75">
                  <c:v>0.78930009999999995</c:v>
                </c:pt>
                <c:pt idx="76">
                  <c:v>0.79479659999999996</c:v>
                </c:pt>
                <c:pt idx="77">
                  <c:v>0.80469040000000003</c:v>
                </c:pt>
                <c:pt idx="78">
                  <c:v>0.81018690000000004</c:v>
                </c:pt>
                <c:pt idx="79">
                  <c:v>0.8138512</c:v>
                </c:pt>
                <c:pt idx="80">
                  <c:v>0.81751560000000001</c:v>
                </c:pt>
                <c:pt idx="81">
                  <c:v>0.82264570000000004</c:v>
                </c:pt>
                <c:pt idx="82">
                  <c:v>0.82924149999999996</c:v>
                </c:pt>
                <c:pt idx="83">
                  <c:v>0.83437159999999999</c:v>
                </c:pt>
                <c:pt idx="84">
                  <c:v>0.83730300000000002</c:v>
                </c:pt>
                <c:pt idx="85">
                  <c:v>0.84206669999999995</c:v>
                </c:pt>
                <c:pt idx="86">
                  <c:v>0.8442653</c:v>
                </c:pt>
                <c:pt idx="87">
                  <c:v>0.8482961</c:v>
                </c:pt>
                <c:pt idx="88">
                  <c:v>0.85342620000000002</c:v>
                </c:pt>
                <c:pt idx="89">
                  <c:v>0.85599119999999995</c:v>
                </c:pt>
                <c:pt idx="90">
                  <c:v>0.86148769999999997</c:v>
                </c:pt>
                <c:pt idx="91">
                  <c:v>0.86661779999999999</c:v>
                </c:pt>
                <c:pt idx="92">
                  <c:v>0.87028220000000001</c:v>
                </c:pt>
                <c:pt idx="93">
                  <c:v>0.87321360000000003</c:v>
                </c:pt>
                <c:pt idx="94">
                  <c:v>0.87504579999999998</c:v>
                </c:pt>
                <c:pt idx="95">
                  <c:v>0.87761080000000002</c:v>
                </c:pt>
                <c:pt idx="96">
                  <c:v>0.88127520000000004</c:v>
                </c:pt>
                <c:pt idx="97">
                  <c:v>0.88567240000000003</c:v>
                </c:pt>
                <c:pt idx="98">
                  <c:v>0.8886039</c:v>
                </c:pt>
                <c:pt idx="99">
                  <c:v>0.89190179999999997</c:v>
                </c:pt>
                <c:pt idx="100">
                  <c:v>0.89519970000000004</c:v>
                </c:pt>
                <c:pt idx="101">
                  <c:v>0.89519970000000004</c:v>
                </c:pt>
                <c:pt idx="102">
                  <c:v>0.89959690000000003</c:v>
                </c:pt>
                <c:pt idx="103">
                  <c:v>0.90069619999999995</c:v>
                </c:pt>
                <c:pt idx="104">
                  <c:v>0.90362770000000003</c:v>
                </c:pt>
                <c:pt idx="105">
                  <c:v>0.90949069999999999</c:v>
                </c:pt>
                <c:pt idx="106">
                  <c:v>0.90949069999999999</c:v>
                </c:pt>
                <c:pt idx="107">
                  <c:v>0.91535359999999999</c:v>
                </c:pt>
                <c:pt idx="108">
                  <c:v>0.91865149999999995</c:v>
                </c:pt>
                <c:pt idx="109">
                  <c:v>0.91865149999999995</c:v>
                </c:pt>
                <c:pt idx="110">
                  <c:v>0.92158300000000004</c:v>
                </c:pt>
                <c:pt idx="111">
                  <c:v>0.92524729999999999</c:v>
                </c:pt>
                <c:pt idx="112">
                  <c:v>0.92854530000000002</c:v>
                </c:pt>
                <c:pt idx="113">
                  <c:v>0.92854530000000002</c:v>
                </c:pt>
                <c:pt idx="114">
                  <c:v>0.93111029999999995</c:v>
                </c:pt>
                <c:pt idx="115">
                  <c:v>0.93111029999999995</c:v>
                </c:pt>
                <c:pt idx="116">
                  <c:v>0.9333089</c:v>
                </c:pt>
                <c:pt idx="117">
                  <c:v>0.93770609999999999</c:v>
                </c:pt>
                <c:pt idx="118">
                  <c:v>0.93770609999999999</c:v>
                </c:pt>
                <c:pt idx="119">
                  <c:v>0.93990470000000004</c:v>
                </c:pt>
                <c:pt idx="120">
                  <c:v>0.9432026</c:v>
                </c:pt>
                <c:pt idx="121">
                  <c:v>0.9432026</c:v>
                </c:pt>
                <c:pt idx="122">
                  <c:v>0.94430190000000003</c:v>
                </c:pt>
                <c:pt idx="123">
                  <c:v>0.94430190000000003</c:v>
                </c:pt>
                <c:pt idx="124">
                  <c:v>0.9472334</c:v>
                </c:pt>
                <c:pt idx="125">
                  <c:v>0.9472334</c:v>
                </c:pt>
                <c:pt idx="126">
                  <c:v>0.94943200000000005</c:v>
                </c:pt>
                <c:pt idx="127">
                  <c:v>0.95199710000000004</c:v>
                </c:pt>
                <c:pt idx="128">
                  <c:v>0.95199710000000004</c:v>
                </c:pt>
                <c:pt idx="129">
                  <c:v>0.95529500000000001</c:v>
                </c:pt>
                <c:pt idx="130">
                  <c:v>0.95529500000000001</c:v>
                </c:pt>
                <c:pt idx="131">
                  <c:v>0.95676070000000002</c:v>
                </c:pt>
                <c:pt idx="132">
                  <c:v>0.95676070000000002</c:v>
                </c:pt>
                <c:pt idx="133">
                  <c:v>0.95859289999999997</c:v>
                </c:pt>
                <c:pt idx="134">
                  <c:v>0.95859289999999997</c:v>
                </c:pt>
                <c:pt idx="135">
                  <c:v>0.96189080000000005</c:v>
                </c:pt>
                <c:pt idx="136">
                  <c:v>0.96189080000000005</c:v>
                </c:pt>
                <c:pt idx="137">
                  <c:v>0.96189080000000005</c:v>
                </c:pt>
                <c:pt idx="138">
                  <c:v>0.96408939999999999</c:v>
                </c:pt>
                <c:pt idx="139">
                  <c:v>0.96408939999999999</c:v>
                </c:pt>
                <c:pt idx="140">
                  <c:v>0.96628800000000004</c:v>
                </c:pt>
                <c:pt idx="141">
                  <c:v>0.96628800000000004</c:v>
                </c:pt>
                <c:pt idx="142">
                  <c:v>0.9677538</c:v>
                </c:pt>
                <c:pt idx="143">
                  <c:v>0.9677538</c:v>
                </c:pt>
                <c:pt idx="144">
                  <c:v>0.9695859</c:v>
                </c:pt>
                <c:pt idx="145">
                  <c:v>0.9695859</c:v>
                </c:pt>
                <c:pt idx="146">
                  <c:v>0.9695859</c:v>
                </c:pt>
                <c:pt idx="147">
                  <c:v>0.97178450000000005</c:v>
                </c:pt>
                <c:pt idx="148">
                  <c:v>0.97178450000000005</c:v>
                </c:pt>
                <c:pt idx="149">
                  <c:v>0.97398309999999999</c:v>
                </c:pt>
                <c:pt idx="150">
                  <c:v>0.97398309999999999</c:v>
                </c:pt>
                <c:pt idx="151">
                  <c:v>0.97398309999999999</c:v>
                </c:pt>
                <c:pt idx="152">
                  <c:v>0.97654819999999998</c:v>
                </c:pt>
                <c:pt idx="153">
                  <c:v>0.97654819999999998</c:v>
                </c:pt>
                <c:pt idx="154">
                  <c:v>0.97838040000000004</c:v>
                </c:pt>
                <c:pt idx="155">
                  <c:v>0.97838040000000004</c:v>
                </c:pt>
                <c:pt idx="156">
                  <c:v>0.97838040000000004</c:v>
                </c:pt>
                <c:pt idx="157">
                  <c:v>0.9816783</c:v>
                </c:pt>
                <c:pt idx="158">
                  <c:v>0.9816783</c:v>
                </c:pt>
                <c:pt idx="159">
                  <c:v>0.9816783</c:v>
                </c:pt>
                <c:pt idx="160">
                  <c:v>0.98387690000000005</c:v>
                </c:pt>
                <c:pt idx="161">
                  <c:v>0.98387690000000005</c:v>
                </c:pt>
                <c:pt idx="162">
                  <c:v>0.98387690000000005</c:v>
                </c:pt>
                <c:pt idx="163">
                  <c:v>0.9857091</c:v>
                </c:pt>
                <c:pt idx="164">
                  <c:v>0.9857091</c:v>
                </c:pt>
                <c:pt idx="165">
                  <c:v>0.9857091</c:v>
                </c:pt>
                <c:pt idx="166">
                  <c:v>0.98680840000000003</c:v>
                </c:pt>
                <c:pt idx="167">
                  <c:v>0.98680840000000003</c:v>
                </c:pt>
                <c:pt idx="168">
                  <c:v>0.98680840000000003</c:v>
                </c:pt>
                <c:pt idx="169">
                  <c:v>0.98827410000000004</c:v>
                </c:pt>
                <c:pt idx="170">
                  <c:v>0.98827410000000004</c:v>
                </c:pt>
                <c:pt idx="171">
                  <c:v>0.98827410000000004</c:v>
                </c:pt>
                <c:pt idx="172">
                  <c:v>0.98900699999999997</c:v>
                </c:pt>
                <c:pt idx="173">
                  <c:v>0.98900699999999997</c:v>
                </c:pt>
                <c:pt idx="174">
                  <c:v>0.98900699999999997</c:v>
                </c:pt>
                <c:pt idx="175">
                  <c:v>0.98900699999999997</c:v>
                </c:pt>
                <c:pt idx="176">
                  <c:v>0.99083909999999997</c:v>
                </c:pt>
                <c:pt idx="177">
                  <c:v>0.99083909999999997</c:v>
                </c:pt>
                <c:pt idx="178">
                  <c:v>0.99083909999999997</c:v>
                </c:pt>
                <c:pt idx="179">
                  <c:v>0.99157200000000001</c:v>
                </c:pt>
                <c:pt idx="180">
                  <c:v>0.99157200000000001</c:v>
                </c:pt>
                <c:pt idx="181">
                  <c:v>0.99157200000000001</c:v>
                </c:pt>
                <c:pt idx="182">
                  <c:v>0.99157200000000001</c:v>
                </c:pt>
                <c:pt idx="183">
                  <c:v>0.9919384</c:v>
                </c:pt>
                <c:pt idx="184">
                  <c:v>0.9919384</c:v>
                </c:pt>
                <c:pt idx="185">
                  <c:v>0.9919384</c:v>
                </c:pt>
                <c:pt idx="186">
                  <c:v>0.9919384</c:v>
                </c:pt>
                <c:pt idx="187">
                  <c:v>0.99230490000000005</c:v>
                </c:pt>
                <c:pt idx="188">
                  <c:v>0.99230490000000005</c:v>
                </c:pt>
                <c:pt idx="189">
                  <c:v>0.99230490000000005</c:v>
                </c:pt>
                <c:pt idx="190">
                  <c:v>0.99340419999999996</c:v>
                </c:pt>
                <c:pt idx="191">
                  <c:v>0.99340419999999996</c:v>
                </c:pt>
                <c:pt idx="192">
                  <c:v>0.99340419999999996</c:v>
                </c:pt>
                <c:pt idx="193">
                  <c:v>0.99340419999999996</c:v>
                </c:pt>
                <c:pt idx="194">
                  <c:v>0.99340419999999996</c:v>
                </c:pt>
                <c:pt idx="195">
                  <c:v>0.99413700000000005</c:v>
                </c:pt>
                <c:pt idx="196">
                  <c:v>0.99413700000000005</c:v>
                </c:pt>
                <c:pt idx="197">
                  <c:v>0.99413700000000005</c:v>
                </c:pt>
                <c:pt idx="198">
                  <c:v>0.99413700000000005</c:v>
                </c:pt>
                <c:pt idx="199">
                  <c:v>0.99486989999999997</c:v>
                </c:pt>
                <c:pt idx="200">
                  <c:v>0.99486989999999997</c:v>
                </c:pt>
                <c:pt idx="201">
                  <c:v>0.99486989999999997</c:v>
                </c:pt>
                <c:pt idx="202">
                  <c:v>0.99486989999999997</c:v>
                </c:pt>
                <c:pt idx="203">
                  <c:v>0.99633570000000005</c:v>
                </c:pt>
                <c:pt idx="204">
                  <c:v>0.99633570000000005</c:v>
                </c:pt>
                <c:pt idx="205">
                  <c:v>0.99633570000000005</c:v>
                </c:pt>
                <c:pt idx="206">
                  <c:v>0.99633570000000005</c:v>
                </c:pt>
                <c:pt idx="207">
                  <c:v>0.99633570000000005</c:v>
                </c:pt>
                <c:pt idx="208">
                  <c:v>0.99633570000000005</c:v>
                </c:pt>
                <c:pt idx="209">
                  <c:v>0.99633570000000005</c:v>
                </c:pt>
                <c:pt idx="210">
                  <c:v>0.99633570000000005</c:v>
                </c:pt>
                <c:pt idx="211">
                  <c:v>0.99633570000000005</c:v>
                </c:pt>
                <c:pt idx="212">
                  <c:v>0.99633570000000005</c:v>
                </c:pt>
                <c:pt idx="213">
                  <c:v>0.99706850000000002</c:v>
                </c:pt>
                <c:pt idx="214">
                  <c:v>0.99706850000000002</c:v>
                </c:pt>
                <c:pt idx="215">
                  <c:v>0.99706850000000002</c:v>
                </c:pt>
                <c:pt idx="216">
                  <c:v>0.99706850000000002</c:v>
                </c:pt>
                <c:pt idx="217">
                  <c:v>0.99706850000000002</c:v>
                </c:pt>
                <c:pt idx="218">
                  <c:v>0.99780139999999995</c:v>
                </c:pt>
                <c:pt idx="219">
                  <c:v>0.99780139999999995</c:v>
                </c:pt>
                <c:pt idx="220">
                  <c:v>0.99780139999999995</c:v>
                </c:pt>
                <c:pt idx="221">
                  <c:v>0.99780139999999995</c:v>
                </c:pt>
                <c:pt idx="222">
                  <c:v>0.99780139999999995</c:v>
                </c:pt>
                <c:pt idx="223">
                  <c:v>0.99816780000000005</c:v>
                </c:pt>
                <c:pt idx="224">
                  <c:v>0.99816780000000005</c:v>
                </c:pt>
                <c:pt idx="225">
                  <c:v>0.99816780000000005</c:v>
                </c:pt>
                <c:pt idx="226">
                  <c:v>0.99816780000000005</c:v>
                </c:pt>
                <c:pt idx="227">
                  <c:v>0.99816780000000005</c:v>
                </c:pt>
                <c:pt idx="228">
                  <c:v>0.99816780000000005</c:v>
                </c:pt>
                <c:pt idx="229">
                  <c:v>0.99816780000000005</c:v>
                </c:pt>
                <c:pt idx="230">
                  <c:v>0.99816780000000005</c:v>
                </c:pt>
                <c:pt idx="231">
                  <c:v>0.99816780000000005</c:v>
                </c:pt>
                <c:pt idx="232">
                  <c:v>0.99816780000000005</c:v>
                </c:pt>
                <c:pt idx="233">
                  <c:v>0.99816780000000005</c:v>
                </c:pt>
                <c:pt idx="234">
                  <c:v>0.99816780000000005</c:v>
                </c:pt>
                <c:pt idx="235">
                  <c:v>0.99816780000000005</c:v>
                </c:pt>
                <c:pt idx="236">
                  <c:v>0.99816780000000005</c:v>
                </c:pt>
                <c:pt idx="237">
                  <c:v>0.99816780000000005</c:v>
                </c:pt>
                <c:pt idx="238">
                  <c:v>0.99816780000000005</c:v>
                </c:pt>
                <c:pt idx="239">
                  <c:v>0.99816780000000005</c:v>
                </c:pt>
                <c:pt idx="240">
                  <c:v>0.99853429999999999</c:v>
                </c:pt>
                <c:pt idx="241">
                  <c:v>0.99853429999999999</c:v>
                </c:pt>
                <c:pt idx="242">
                  <c:v>0.99853429999999999</c:v>
                </c:pt>
                <c:pt idx="243">
                  <c:v>0.99853429999999999</c:v>
                </c:pt>
                <c:pt idx="244">
                  <c:v>0.99853429999999999</c:v>
                </c:pt>
                <c:pt idx="245">
                  <c:v>0.99853429999999999</c:v>
                </c:pt>
                <c:pt idx="246">
                  <c:v>0.99853429999999999</c:v>
                </c:pt>
                <c:pt idx="247">
                  <c:v>0.99890069999999997</c:v>
                </c:pt>
                <c:pt idx="248">
                  <c:v>0.99890069999999997</c:v>
                </c:pt>
                <c:pt idx="249">
                  <c:v>0.99890069999999997</c:v>
                </c:pt>
                <c:pt idx="250">
                  <c:v>0.99890069999999997</c:v>
                </c:pt>
                <c:pt idx="251">
                  <c:v>0.99890069999999997</c:v>
                </c:pt>
                <c:pt idx="252">
                  <c:v>0.99890069999999997</c:v>
                </c:pt>
                <c:pt idx="253">
                  <c:v>0.99890069999999997</c:v>
                </c:pt>
                <c:pt idx="254">
                  <c:v>0.99890069999999997</c:v>
                </c:pt>
                <c:pt idx="255">
                  <c:v>0.99890069999999997</c:v>
                </c:pt>
                <c:pt idx="256">
                  <c:v>0.99890069999999997</c:v>
                </c:pt>
                <c:pt idx="257">
                  <c:v>0.99890069999999997</c:v>
                </c:pt>
                <c:pt idx="258">
                  <c:v>0.99890069999999997</c:v>
                </c:pt>
                <c:pt idx="259">
                  <c:v>0.99890069999999997</c:v>
                </c:pt>
                <c:pt idx="260">
                  <c:v>0.99890069999999997</c:v>
                </c:pt>
                <c:pt idx="261">
                  <c:v>0.99890069999999997</c:v>
                </c:pt>
                <c:pt idx="262">
                  <c:v>0.99890069999999997</c:v>
                </c:pt>
                <c:pt idx="263">
                  <c:v>0.99890069999999997</c:v>
                </c:pt>
                <c:pt idx="264">
                  <c:v>0.99890069999999997</c:v>
                </c:pt>
                <c:pt idx="265">
                  <c:v>0.99890069999999997</c:v>
                </c:pt>
                <c:pt idx="266">
                  <c:v>0.99890069999999997</c:v>
                </c:pt>
                <c:pt idx="267">
                  <c:v>0.99890069999999997</c:v>
                </c:pt>
                <c:pt idx="268">
                  <c:v>0.99890069999999997</c:v>
                </c:pt>
                <c:pt idx="269">
                  <c:v>0.99890069999999997</c:v>
                </c:pt>
                <c:pt idx="270">
                  <c:v>0.99890069999999997</c:v>
                </c:pt>
                <c:pt idx="271">
                  <c:v>0.99890069999999997</c:v>
                </c:pt>
                <c:pt idx="272">
                  <c:v>0.99890069999999997</c:v>
                </c:pt>
                <c:pt idx="273">
                  <c:v>0.99890069999999997</c:v>
                </c:pt>
                <c:pt idx="274">
                  <c:v>0.99890069999999997</c:v>
                </c:pt>
                <c:pt idx="275">
                  <c:v>0.99890069999999997</c:v>
                </c:pt>
                <c:pt idx="276">
                  <c:v>0.99890069999999997</c:v>
                </c:pt>
                <c:pt idx="277">
                  <c:v>0.99890069999999997</c:v>
                </c:pt>
                <c:pt idx="278">
                  <c:v>0.99890069999999997</c:v>
                </c:pt>
                <c:pt idx="279">
                  <c:v>0.99890069999999997</c:v>
                </c:pt>
                <c:pt idx="280">
                  <c:v>0.99890069999999997</c:v>
                </c:pt>
                <c:pt idx="281">
                  <c:v>0.99890069999999997</c:v>
                </c:pt>
                <c:pt idx="282">
                  <c:v>0.99890069999999997</c:v>
                </c:pt>
                <c:pt idx="283">
                  <c:v>0.99890069999999997</c:v>
                </c:pt>
                <c:pt idx="284">
                  <c:v>0.99890069999999997</c:v>
                </c:pt>
                <c:pt idx="285">
                  <c:v>0.99926709999999996</c:v>
                </c:pt>
                <c:pt idx="286">
                  <c:v>0.99926709999999996</c:v>
                </c:pt>
                <c:pt idx="287">
                  <c:v>0.99926709999999996</c:v>
                </c:pt>
                <c:pt idx="288">
                  <c:v>0.99926709999999996</c:v>
                </c:pt>
                <c:pt idx="289">
                  <c:v>0.99926709999999996</c:v>
                </c:pt>
                <c:pt idx="290">
                  <c:v>0.99926709999999996</c:v>
                </c:pt>
                <c:pt idx="291">
                  <c:v>0.99926709999999996</c:v>
                </c:pt>
                <c:pt idx="292">
                  <c:v>0.99926709999999996</c:v>
                </c:pt>
                <c:pt idx="293">
                  <c:v>0.99926709999999996</c:v>
                </c:pt>
                <c:pt idx="294">
                  <c:v>0.99926709999999996</c:v>
                </c:pt>
                <c:pt idx="295">
                  <c:v>0.99926709999999996</c:v>
                </c:pt>
                <c:pt idx="296">
                  <c:v>0.99926709999999996</c:v>
                </c:pt>
                <c:pt idx="297">
                  <c:v>0.99926709999999996</c:v>
                </c:pt>
                <c:pt idx="298">
                  <c:v>0.99926709999999996</c:v>
                </c:pt>
                <c:pt idx="299">
                  <c:v>0.99926709999999996</c:v>
                </c:pt>
                <c:pt idx="300">
                  <c:v>0.99926709999999996</c:v>
                </c:pt>
                <c:pt idx="301">
                  <c:v>0.99926709999999996</c:v>
                </c:pt>
                <c:pt idx="302">
                  <c:v>0.99926709999999996</c:v>
                </c:pt>
                <c:pt idx="303">
                  <c:v>0.99926709999999996</c:v>
                </c:pt>
                <c:pt idx="304">
                  <c:v>0.99926709999999996</c:v>
                </c:pt>
                <c:pt idx="305">
                  <c:v>0.99926709999999996</c:v>
                </c:pt>
                <c:pt idx="306">
                  <c:v>0.99926709999999996</c:v>
                </c:pt>
                <c:pt idx="307">
                  <c:v>0.99926709999999996</c:v>
                </c:pt>
                <c:pt idx="308">
                  <c:v>0.99926709999999996</c:v>
                </c:pt>
                <c:pt idx="309">
                  <c:v>0.99926709999999996</c:v>
                </c:pt>
                <c:pt idx="310">
                  <c:v>0.99926709999999996</c:v>
                </c:pt>
                <c:pt idx="311">
                  <c:v>0.99926709999999996</c:v>
                </c:pt>
                <c:pt idx="312">
                  <c:v>0.99926709999999996</c:v>
                </c:pt>
                <c:pt idx="313">
                  <c:v>0.99963360000000001</c:v>
                </c:pt>
                <c:pt idx="314">
                  <c:v>0.99963360000000001</c:v>
                </c:pt>
                <c:pt idx="315">
                  <c:v>0.99963360000000001</c:v>
                </c:pt>
                <c:pt idx="316">
                  <c:v>0.99963360000000001</c:v>
                </c:pt>
                <c:pt idx="317">
                  <c:v>0.99963360000000001</c:v>
                </c:pt>
                <c:pt idx="318">
                  <c:v>0.99963360000000001</c:v>
                </c:pt>
                <c:pt idx="319">
                  <c:v>0.99963360000000001</c:v>
                </c:pt>
                <c:pt idx="320">
                  <c:v>0.99963360000000001</c:v>
                </c:pt>
                <c:pt idx="321">
                  <c:v>0.99963360000000001</c:v>
                </c:pt>
                <c:pt idx="322">
                  <c:v>0.99963360000000001</c:v>
                </c:pt>
                <c:pt idx="323">
                  <c:v>0.99963360000000001</c:v>
                </c:pt>
                <c:pt idx="324">
                  <c:v>0.99963360000000001</c:v>
                </c:pt>
                <c:pt idx="325">
                  <c:v>0.99963360000000001</c:v>
                </c:pt>
                <c:pt idx="326">
                  <c:v>0.99963360000000001</c:v>
                </c:pt>
                <c:pt idx="327">
                  <c:v>0.99963360000000001</c:v>
                </c:pt>
                <c:pt idx="328">
                  <c:v>0.99963360000000001</c:v>
                </c:pt>
                <c:pt idx="329">
                  <c:v>0.99963360000000001</c:v>
                </c:pt>
                <c:pt idx="330">
                  <c:v>0.99963360000000001</c:v>
                </c:pt>
                <c:pt idx="331">
                  <c:v>0.99963360000000001</c:v>
                </c:pt>
                <c:pt idx="332">
                  <c:v>0.99963360000000001</c:v>
                </c:pt>
                <c:pt idx="333">
                  <c:v>0.99963360000000001</c:v>
                </c:pt>
                <c:pt idx="334">
                  <c:v>0.99963360000000001</c:v>
                </c:pt>
                <c:pt idx="335">
                  <c:v>0.99963360000000001</c:v>
                </c:pt>
                <c:pt idx="336">
                  <c:v>0.99963360000000001</c:v>
                </c:pt>
                <c:pt idx="337">
                  <c:v>0.99963360000000001</c:v>
                </c:pt>
                <c:pt idx="338">
                  <c:v>0.99963360000000001</c:v>
                </c:pt>
                <c:pt idx="339">
                  <c:v>0.99963360000000001</c:v>
                </c:pt>
                <c:pt idx="340">
                  <c:v>0.99963360000000001</c:v>
                </c:pt>
                <c:pt idx="341">
                  <c:v>0.99963360000000001</c:v>
                </c:pt>
                <c:pt idx="342">
                  <c:v>0.99963360000000001</c:v>
                </c:pt>
                <c:pt idx="343">
                  <c:v>0.99963360000000001</c:v>
                </c:pt>
                <c:pt idx="344">
                  <c:v>0.99963360000000001</c:v>
                </c:pt>
                <c:pt idx="345">
                  <c:v>0.99963360000000001</c:v>
                </c:pt>
                <c:pt idx="346">
                  <c:v>0.99963360000000001</c:v>
                </c:pt>
                <c:pt idx="347">
                  <c:v>0.99963360000000001</c:v>
                </c:pt>
                <c:pt idx="348">
                  <c:v>0.99963360000000001</c:v>
                </c:pt>
                <c:pt idx="349">
                  <c:v>0.99963360000000001</c:v>
                </c:pt>
                <c:pt idx="350">
                  <c:v>0.99963360000000001</c:v>
                </c:pt>
                <c:pt idx="351">
                  <c:v>0.99963360000000001</c:v>
                </c:pt>
                <c:pt idx="352">
                  <c:v>0.99963360000000001</c:v>
                </c:pt>
                <c:pt idx="353">
                  <c:v>0.99963360000000001</c:v>
                </c:pt>
                <c:pt idx="354">
                  <c:v>0.99963360000000001</c:v>
                </c:pt>
                <c:pt idx="355">
                  <c:v>0.99963360000000001</c:v>
                </c:pt>
                <c:pt idx="356">
                  <c:v>0.99963360000000001</c:v>
                </c:pt>
                <c:pt idx="357">
                  <c:v>0.99963360000000001</c:v>
                </c:pt>
                <c:pt idx="358">
                  <c:v>0.99963360000000001</c:v>
                </c:pt>
                <c:pt idx="359">
                  <c:v>0.99963360000000001</c:v>
                </c:pt>
                <c:pt idx="360">
                  <c:v>0.99963360000000001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</c:numCache>
            </c:numRef>
          </c:xVal>
          <c:yVal>
            <c:numRef>
              <c:f>'[Microsoft PowerPoint 的圖表 ]SVM_PSSM_MDD (3)'!$R$2:$R$1002</c:f>
              <c:numCache>
                <c:formatCode>General</c:formatCode>
                <c:ptCount val="1001"/>
                <c:pt idx="0">
                  <c:v>0</c:v>
                </c:pt>
                <c:pt idx="1">
                  <c:v>0</c:v>
                </c:pt>
                <c:pt idx="2">
                  <c:v>4.0486000000000003E-3</c:v>
                </c:pt>
                <c:pt idx="3">
                  <c:v>1.2145700000000001E-2</c:v>
                </c:pt>
                <c:pt idx="4">
                  <c:v>2.63158E-2</c:v>
                </c:pt>
                <c:pt idx="5">
                  <c:v>5.1619400000000003E-2</c:v>
                </c:pt>
                <c:pt idx="6">
                  <c:v>7.9959500000000003E-2</c:v>
                </c:pt>
                <c:pt idx="7">
                  <c:v>0.1184211</c:v>
                </c:pt>
                <c:pt idx="8">
                  <c:v>0.14372470000000001</c:v>
                </c:pt>
                <c:pt idx="9">
                  <c:v>0.18623480000000001</c:v>
                </c:pt>
                <c:pt idx="10">
                  <c:v>0.21963559999999999</c:v>
                </c:pt>
                <c:pt idx="11">
                  <c:v>0.25506069999999997</c:v>
                </c:pt>
                <c:pt idx="12">
                  <c:v>0.2894737</c:v>
                </c:pt>
                <c:pt idx="13">
                  <c:v>0.31983810000000001</c:v>
                </c:pt>
                <c:pt idx="14">
                  <c:v>0.3582996</c:v>
                </c:pt>
                <c:pt idx="15">
                  <c:v>0.38663969999999998</c:v>
                </c:pt>
                <c:pt idx="16">
                  <c:v>0.41497980000000001</c:v>
                </c:pt>
                <c:pt idx="17">
                  <c:v>0.43319839999999998</c:v>
                </c:pt>
                <c:pt idx="18">
                  <c:v>0.45850200000000002</c:v>
                </c:pt>
                <c:pt idx="19">
                  <c:v>0.48481780000000002</c:v>
                </c:pt>
                <c:pt idx="20">
                  <c:v>0.51619429999999999</c:v>
                </c:pt>
                <c:pt idx="21">
                  <c:v>0.53036439999999996</c:v>
                </c:pt>
                <c:pt idx="22">
                  <c:v>0.55465589999999998</c:v>
                </c:pt>
                <c:pt idx="23">
                  <c:v>0.57186230000000005</c:v>
                </c:pt>
                <c:pt idx="24">
                  <c:v>0.59210529999999995</c:v>
                </c:pt>
                <c:pt idx="25">
                  <c:v>0.61032390000000003</c:v>
                </c:pt>
                <c:pt idx="26">
                  <c:v>0.6214575</c:v>
                </c:pt>
                <c:pt idx="27">
                  <c:v>0.63663970000000003</c:v>
                </c:pt>
                <c:pt idx="28">
                  <c:v>0.65283400000000003</c:v>
                </c:pt>
                <c:pt idx="29">
                  <c:v>0.66801619999999995</c:v>
                </c:pt>
                <c:pt idx="30">
                  <c:v>0.68724700000000005</c:v>
                </c:pt>
                <c:pt idx="31">
                  <c:v>0.70141699999999996</c:v>
                </c:pt>
                <c:pt idx="32">
                  <c:v>0.71153849999999996</c:v>
                </c:pt>
                <c:pt idx="33">
                  <c:v>0.73481779999999997</c:v>
                </c:pt>
                <c:pt idx="34">
                  <c:v>0.74595140000000004</c:v>
                </c:pt>
                <c:pt idx="35">
                  <c:v>0.75809720000000003</c:v>
                </c:pt>
                <c:pt idx="36">
                  <c:v>0.76923079999999999</c:v>
                </c:pt>
                <c:pt idx="37">
                  <c:v>0.77935220000000005</c:v>
                </c:pt>
                <c:pt idx="38">
                  <c:v>0.78441300000000003</c:v>
                </c:pt>
                <c:pt idx="39">
                  <c:v>0.79352230000000001</c:v>
                </c:pt>
                <c:pt idx="40">
                  <c:v>0.80566800000000005</c:v>
                </c:pt>
                <c:pt idx="41">
                  <c:v>0.80971660000000001</c:v>
                </c:pt>
                <c:pt idx="42">
                  <c:v>0.81781380000000004</c:v>
                </c:pt>
                <c:pt idx="43">
                  <c:v>0.82388660000000002</c:v>
                </c:pt>
                <c:pt idx="44">
                  <c:v>0.82793519999999998</c:v>
                </c:pt>
                <c:pt idx="45">
                  <c:v>0.83299599999999996</c:v>
                </c:pt>
                <c:pt idx="46">
                  <c:v>0.83805669999999999</c:v>
                </c:pt>
                <c:pt idx="47">
                  <c:v>0.84210529999999995</c:v>
                </c:pt>
                <c:pt idx="48">
                  <c:v>0.85020240000000002</c:v>
                </c:pt>
                <c:pt idx="49">
                  <c:v>0.8552632</c:v>
                </c:pt>
                <c:pt idx="50">
                  <c:v>0.86032390000000003</c:v>
                </c:pt>
                <c:pt idx="51">
                  <c:v>0.8714575</c:v>
                </c:pt>
                <c:pt idx="52">
                  <c:v>0.87449390000000005</c:v>
                </c:pt>
                <c:pt idx="53">
                  <c:v>0.8785425</c:v>
                </c:pt>
                <c:pt idx="54">
                  <c:v>0.88259109999999996</c:v>
                </c:pt>
                <c:pt idx="55">
                  <c:v>0.8947368</c:v>
                </c:pt>
                <c:pt idx="56">
                  <c:v>0.8977733</c:v>
                </c:pt>
                <c:pt idx="57">
                  <c:v>0.90283400000000003</c:v>
                </c:pt>
                <c:pt idx="58">
                  <c:v>0.90384620000000004</c:v>
                </c:pt>
                <c:pt idx="59">
                  <c:v>0.91093120000000005</c:v>
                </c:pt>
                <c:pt idx="60">
                  <c:v>0.91295550000000003</c:v>
                </c:pt>
                <c:pt idx="61">
                  <c:v>0.91801619999999995</c:v>
                </c:pt>
                <c:pt idx="62">
                  <c:v>0.92206480000000002</c:v>
                </c:pt>
                <c:pt idx="63">
                  <c:v>0.92510119999999996</c:v>
                </c:pt>
                <c:pt idx="64">
                  <c:v>0.92712550000000005</c:v>
                </c:pt>
                <c:pt idx="65">
                  <c:v>0.93421050000000005</c:v>
                </c:pt>
                <c:pt idx="66">
                  <c:v>0.93825910000000001</c:v>
                </c:pt>
                <c:pt idx="67">
                  <c:v>0.94129549999999995</c:v>
                </c:pt>
                <c:pt idx="68">
                  <c:v>0.94331980000000004</c:v>
                </c:pt>
                <c:pt idx="69">
                  <c:v>0.94433199999999995</c:v>
                </c:pt>
                <c:pt idx="70">
                  <c:v>0.94534410000000002</c:v>
                </c:pt>
                <c:pt idx="71">
                  <c:v>0.94635630000000004</c:v>
                </c:pt>
                <c:pt idx="72">
                  <c:v>0.95141699999999996</c:v>
                </c:pt>
                <c:pt idx="73">
                  <c:v>0.95141699999999996</c:v>
                </c:pt>
                <c:pt idx="74">
                  <c:v>0.95445340000000001</c:v>
                </c:pt>
                <c:pt idx="75">
                  <c:v>0.9574899</c:v>
                </c:pt>
                <c:pt idx="76">
                  <c:v>0.95850199999999997</c:v>
                </c:pt>
                <c:pt idx="77">
                  <c:v>0.96153849999999996</c:v>
                </c:pt>
                <c:pt idx="78">
                  <c:v>0.96255060000000003</c:v>
                </c:pt>
                <c:pt idx="79">
                  <c:v>0.96356280000000005</c:v>
                </c:pt>
                <c:pt idx="80">
                  <c:v>0.96356280000000005</c:v>
                </c:pt>
                <c:pt idx="81">
                  <c:v>0.96457490000000001</c:v>
                </c:pt>
                <c:pt idx="82">
                  <c:v>0.96558699999999997</c:v>
                </c:pt>
                <c:pt idx="83">
                  <c:v>0.96761129999999995</c:v>
                </c:pt>
                <c:pt idx="84">
                  <c:v>0.97165990000000002</c:v>
                </c:pt>
                <c:pt idx="85">
                  <c:v>0.97267210000000004</c:v>
                </c:pt>
                <c:pt idx="86">
                  <c:v>0.97469640000000002</c:v>
                </c:pt>
                <c:pt idx="87">
                  <c:v>0.97570849999999998</c:v>
                </c:pt>
                <c:pt idx="88">
                  <c:v>0.97672060000000005</c:v>
                </c:pt>
                <c:pt idx="89">
                  <c:v>0.97672060000000005</c:v>
                </c:pt>
                <c:pt idx="90">
                  <c:v>0.97773279999999996</c:v>
                </c:pt>
                <c:pt idx="91">
                  <c:v>0.97773279999999996</c:v>
                </c:pt>
                <c:pt idx="92">
                  <c:v>0.97874490000000003</c:v>
                </c:pt>
                <c:pt idx="93">
                  <c:v>0.97975710000000005</c:v>
                </c:pt>
                <c:pt idx="94">
                  <c:v>0.97975710000000005</c:v>
                </c:pt>
                <c:pt idx="95">
                  <c:v>0.97975710000000005</c:v>
                </c:pt>
                <c:pt idx="96">
                  <c:v>0.98076920000000001</c:v>
                </c:pt>
                <c:pt idx="97">
                  <c:v>0.98380570000000001</c:v>
                </c:pt>
                <c:pt idx="98">
                  <c:v>0.98684210000000006</c:v>
                </c:pt>
                <c:pt idx="99">
                  <c:v>0.98886640000000003</c:v>
                </c:pt>
                <c:pt idx="100">
                  <c:v>0.98987849999999999</c:v>
                </c:pt>
                <c:pt idx="101">
                  <c:v>0.98987849999999999</c:v>
                </c:pt>
                <c:pt idx="102">
                  <c:v>0.99089070000000001</c:v>
                </c:pt>
                <c:pt idx="103">
                  <c:v>0.99089070000000001</c:v>
                </c:pt>
                <c:pt idx="104">
                  <c:v>0.99089070000000001</c:v>
                </c:pt>
                <c:pt idx="105">
                  <c:v>0.99089070000000001</c:v>
                </c:pt>
                <c:pt idx="106">
                  <c:v>0.99089070000000001</c:v>
                </c:pt>
                <c:pt idx="107">
                  <c:v>0.99190279999999997</c:v>
                </c:pt>
                <c:pt idx="108">
                  <c:v>0.99190279999999997</c:v>
                </c:pt>
                <c:pt idx="109">
                  <c:v>0.99190279999999997</c:v>
                </c:pt>
                <c:pt idx="110">
                  <c:v>0.99291499999999999</c:v>
                </c:pt>
                <c:pt idx="111">
                  <c:v>0.99291499999999999</c:v>
                </c:pt>
                <c:pt idx="112">
                  <c:v>0.99291499999999999</c:v>
                </c:pt>
                <c:pt idx="113">
                  <c:v>0.99291499999999999</c:v>
                </c:pt>
                <c:pt idx="114">
                  <c:v>0.99291499999999999</c:v>
                </c:pt>
                <c:pt idx="115">
                  <c:v>0.99291499999999999</c:v>
                </c:pt>
                <c:pt idx="116">
                  <c:v>0.99291499999999999</c:v>
                </c:pt>
                <c:pt idx="117">
                  <c:v>0.99291499999999999</c:v>
                </c:pt>
                <c:pt idx="118">
                  <c:v>0.99291499999999999</c:v>
                </c:pt>
                <c:pt idx="119">
                  <c:v>0.99291499999999999</c:v>
                </c:pt>
                <c:pt idx="120">
                  <c:v>0.99291499999999999</c:v>
                </c:pt>
                <c:pt idx="121">
                  <c:v>0.99291499999999999</c:v>
                </c:pt>
                <c:pt idx="122">
                  <c:v>0.99392709999999995</c:v>
                </c:pt>
                <c:pt idx="123">
                  <c:v>0.99392709999999995</c:v>
                </c:pt>
                <c:pt idx="124">
                  <c:v>0.99392709999999995</c:v>
                </c:pt>
                <c:pt idx="125">
                  <c:v>0.99392709999999995</c:v>
                </c:pt>
                <c:pt idx="126">
                  <c:v>0.99493929999999997</c:v>
                </c:pt>
                <c:pt idx="127">
                  <c:v>0.99595140000000004</c:v>
                </c:pt>
                <c:pt idx="128">
                  <c:v>0.99595140000000004</c:v>
                </c:pt>
                <c:pt idx="129">
                  <c:v>0.99595140000000004</c:v>
                </c:pt>
                <c:pt idx="130">
                  <c:v>0.99595140000000004</c:v>
                </c:pt>
                <c:pt idx="131">
                  <c:v>0.99595140000000004</c:v>
                </c:pt>
                <c:pt idx="132">
                  <c:v>0.99595140000000004</c:v>
                </c:pt>
                <c:pt idx="133">
                  <c:v>0.99696359999999995</c:v>
                </c:pt>
                <c:pt idx="134">
                  <c:v>0.99696359999999995</c:v>
                </c:pt>
                <c:pt idx="135">
                  <c:v>0.99696359999999995</c:v>
                </c:pt>
                <c:pt idx="136">
                  <c:v>0.99696359999999995</c:v>
                </c:pt>
                <c:pt idx="137">
                  <c:v>0.99696359999999995</c:v>
                </c:pt>
                <c:pt idx="138">
                  <c:v>0.99696359999999995</c:v>
                </c:pt>
                <c:pt idx="139">
                  <c:v>0.99696359999999995</c:v>
                </c:pt>
                <c:pt idx="140">
                  <c:v>0.99797570000000002</c:v>
                </c:pt>
                <c:pt idx="141">
                  <c:v>0.99797570000000002</c:v>
                </c:pt>
                <c:pt idx="142">
                  <c:v>0.99797570000000002</c:v>
                </c:pt>
                <c:pt idx="143">
                  <c:v>0.99797570000000002</c:v>
                </c:pt>
                <c:pt idx="144">
                  <c:v>0.99898790000000004</c:v>
                </c:pt>
                <c:pt idx="145">
                  <c:v>0.99898790000000004</c:v>
                </c:pt>
                <c:pt idx="146">
                  <c:v>0.99898790000000004</c:v>
                </c:pt>
                <c:pt idx="147">
                  <c:v>0.99898790000000004</c:v>
                </c:pt>
                <c:pt idx="148">
                  <c:v>0.99898790000000004</c:v>
                </c:pt>
                <c:pt idx="149">
                  <c:v>0.99898790000000004</c:v>
                </c:pt>
                <c:pt idx="150">
                  <c:v>0.99898790000000004</c:v>
                </c:pt>
                <c:pt idx="151">
                  <c:v>0.99898790000000004</c:v>
                </c:pt>
                <c:pt idx="152">
                  <c:v>0.99898790000000004</c:v>
                </c:pt>
                <c:pt idx="153">
                  <c:v>0.99898790000000004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10CF-4B16-972A-C8AF864DD53D}"/>
            </c:ext>
          </c:extLst>
        </c:ser>
        <c:ser>
          <c:idx val="9"/>
          <c:order val="9"/>
          <c:tx>
            <c:v>AAPC + CKSAAP</c:v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'[Microsoft PowerPoint 的圖表 ]SVM_PSSM_MDD (3)'!$S$2:$S$1002</c:f>
              <c:numCache>
                <c:formatCode>General</c:formatCode>
                <c:ptCount val="1001"/>
                <c:pt idx="0">
                  <c:v>0</c:v>
                </c:pt>
                <c:pt idx="1">
                  <c:v>0</c:v>
                </c:pt>
                <c:pt idx="2">
                  <c:v>7.3289999999999998E-4</c:v>
                </c:pt>
                <c:pt idx="3">
                  <c:v>1.8322E-3</c:v>
                </c:pt>
                <c:pt idx="4">
                  <c:v>5.1301000000000003E-3</c:v>
                </c:pt>
                <c:pt idx="5">
                  <c:v>1.0260200000000001E-2</c:v>
                </c:pt>
                <c:pt idx="6">
                  <c:v>1.7222399999999999E-2</c:v>
                </c:pt>
                <c:pt idx="7">
                  <c:v>2.27189E-2</c:v>
                </c:pt>
                <c:pt idx="8">
                  <c:v>2.9681200000000001E-2</c:v>
                </c:pt>
                <c:pt idx="9">
                  <c:v>3.9941400000000002E-2</c:v>
                </c:pt>
                <c:pt idx="10">
                  <c:v>4.4338599999999999E-2</c:v>
                </c:pt>
                <c:pt idx="11">
                  <c:v>5.7530199999999997E-2</c:v>
                </c:pt>
                <c:pt idx="12">
                  <c:v>7.2187600000000005E-2</c:v>
                </c:pt>
                <c:pt idx="13">
                  <c:v>8.3913500000000002E-2</c:v>
                </c:pt>
                <c:pt idx="14">
                  <c:v>9.4173699999999999E-2</c:v>
                </c:pt>
                <c:pt idx="15">
                  <c:v>0.10956390000000001</c:v>
                </c:pt>
                <c:pt idx="16">
                  <c:v>0.1256871</c:v>
                </c:pt>
                <c:pt idx="17">
                  <c:v>0.13924510000000001</c:v>
                </c:pt>
                <c:pt idx="18">
                  <c:v>0.1557347</c:v>
                </c:pt>
                <c:pt idx="19">
                  <c:v>0.176255</c:v>
                </c:pt>
                <c:pt idx="20">
                  <c:v>0.19567609999999999</c:v>
                </c:pt>
                <c:pt idx="21">
                  <c:v>0.2125321</c:v>
                </c:pt>
                <c:pt idx="22">
                  <c:v>0.2308538</c:v>
                </c:pt>
                <c:pt idx="23">
                  <c:v>0.24954200000000001</c:v>
                </c:pt>
                <c:pt idx="24">
                  <c:v>0.27079520000000001</c:v>
                </c:pt>
                <c:pt idx="25">
                  <c:v>0.29168189999999999</c:v>
                </c:pt>
                <c:pt idx="26">
                  <c:v>0.30670579999999997</c:v>
                </c:pt>
                <c:pt idx="27">
                  <c:v>0.3217296</c:v>
                </c:pt>
                <c:pt idx="28">
                  <c:v>0.33711980000000002</c:v>
                </c:pt>
                <c:pt idx="29">
                  <c:v>0.35800660000000001</c:v>
                </c:pt>
                <c:pt idx="30">
                  <c:v>0.37706119999999999</c:v>
                </c:pt>
                <c:pt idx="31">
                  <c:v>0.39318429999999999</c:v>
                </c:pt>
                <c:pt idx="32">
                  <c:v>0.41004030000000002</c:v>
                </c:pt>
                <c:pt idx="33">
                  <c:v>0.42249910000000002</c:v>
                </c:pt>
                <c:pt idx="34">
                  <c:v>0.43605719999999998</c:v>
                </c:pt>
                <c:pt idx="35">
                  <c:v>0.44851590000000002</c:v>
                </c:pt>
                <c:pt idx="36">
                  <c:v>0.46390619999999999</c:v>
                </c:pt>
                <c:pt idx="37">
                  <c:v>0.47856359999999998</c:v>
                </c:pt>
                <c:pt idx="38">
                  <c:v>0.49102240000000003</c:v>
                </c:pt>
                <c:pt idx="39">
                  <c:v>0.50751190000000002</c:v>
                </c:pt>
                <c:pt idx="40">
                  <c:v>0.52326859999999997</c:v>
                </c:pt>
                <c:pt idx="41">
                  <c:v>0.53023089999999995</c:v>
                </c:pt>
                <c:pt idx="42">
                  <c:v>0.54598749999999996</c:v>
                </c:pt>
                <c:pt idx="43">
                  <c:v>0.56027850000000001</c:v>
                </c:pt>
                <c:pt idx="44">
                  <c:v>0.57200439999999997</c:v>
                </c:pt>
                <c:pt idx="45">
                  <c:v>0.58189809999999997</c:v>
                </c:pt>
                <c:pt idx="46">
                  <c:v>0.59692190000000001</c:v>
                </c:pt>
                <c:pt idx="47">
                  <c:v>0.60791499999999998</c:v>
                </c:pt>
                <c:pt idx="48">
                  <c:v>0.61890800000000001</c:v>
                </c:pt>
                <c:pt idx="49">
                  <c:v>0.62953460000000006</c:v>
                </c:pt>
                <c:pt idx="50">
                  <c:v>0.64345909999999995</c:v>
                </c:pt>
                <c:pt idx="51">
                  <c:v>0.65738370000000002</c:v>
                </c:pt>
                <c:pt idx="52">
                  <c:v>0.66471230000000003</c:v>
                </c:pt>
                <c:pt idx="53">
                  <c:v>0.67240750000000005</c:v>
                </c:pt>
                <c:pt idx="54">
                  <c:v>0.67973620000000001</c:v>
                </c:pt>
                <c:pt idx="55">
                  <c:v>0.69036280000000005</c:v>
                </c:pt>
                <c:pt idx="56">
                  <c:v>0.69952360000000002</c:v>
                </c:pt>
                <c:pt idx="57">
                  <c:v>0.7105167</c:v>
                </c:pt>
                <c:pt idx="58">
                  <c:v>0.71711250000000004</c:v>
                </c:pt>
                <c:pt idx="59">
                  <c:v>0.73067059999999995</c:v>
                </c:pt>
                <c:pt idx="60">
                  <c:v>0.73983140000000003</c:v>
                </c:pt>
                <c:pt idx="61">
                  <c:v>0.75045799999999996</c:v>
                </c:pt>
                <c:pt idx="62">
                  <c:v>0.75632100000000002</c:v>
                </c:pt>
                <c:pt idx="63">
                  <c:v>0.76548190000000005</c:v>
                </c:pt>
                <c:pt idx="64">
                  <c:v>0.76951259999999999</c:v>
                </c:pt>
                <c:pt idx="65">
                  <c:v>0.77903990000000001</c:v>
                </c:pt>
                <c:pt idx="66">
                  <c:v>0.78636859999999997</c:v>
                </c:pt>
                <c:pt idx="67">
                  <c:v>0.79369730000000005</c:v>
                </c:pt>
                <c:pt idx="68">
                  <c:v>0.79992669999999999</c:v>
                </c:pt>
                <c:pt idx="69">
                  <c:v>0.80652250000000003</c:v>
                </c:pt>
                <c:pt idx="70">
                  <c:v>0.8098204</c:v>
                </c:pt>
                <c:pt idx="71">
                  <c:v>0.81568339999999995</c:v>
                </c:pt>
                <c:pt idx="72">
                  <c:v>0.82374499999999995</c:v>
                </c:pt>
                <c:pt idx="73">
                  <c:v>0.82814220000000005</c:v>
                </c:pt>
                <c:pt idx="74">
                  <c:v>0.83144010000000002</c:v>
                </c:pt>
                <c:pt idx="75">
                  <c:v>0.83913519999999997</c:v>
                </c:pt>
                <c:pt idx="76">
                  <c:v>0.83986810000000001</c:v>
                </c:pt>
                <c:pt idx="77">
                  <c:v>0.84792959999999995</c:v>
                </c:pt>
                <c:pt idx="78">
                  <c:v>0.84976180000000001</c:v>
                </c:pt>
                <c:pt idx="79">
                  <c:v>0.85122759999999997</c:v>
                </c:pt>
                <c:pt idx="80">
                  <c:v>0.85562479999999996</c:v>
                </c:pt>
                <c:pt idx="81">
                  <c:v>0.86148769999999997</c:v>
                </c:pt>
                <c:pt idx="82">
                  <c:v>0.86368630000000002</c:v>
                </c:pt>
                <c:pt idx="83">
                  <c:v>0.8662514</c:v>
                </c:pt>
                <c:pt idx="84">
                  <c:v>0.86991569999999996</c:v>
                </c:pt>
                <c:pt idx="85">
                  <c:v>0.87211430000000001</c:v>
                </c:pt>
                <c:pt idx="86">
                  <c:v>0.87577870000000002</c:v>
                </c:pt>
                <c:pt idx="87">
                  <c:v>0.88090880000000005</c:v>
                </c:pt>
                <c:pt idx="88">
                  <c:v>0.88237449999999995</c:v>
                </c:pt>
                <c:pt idx="89">
                  <c:v>0.88750459999999998</c:v>
                </c:pt>
                <c:pt idx="90">
                  <c:v>0.88970320000000003</c:v>
                </c:pt>
                <c:pt idx="91">
                  <c:v>0.89483330000000005</c:v>
                </c:pt>
                <c:pt idx="92">
                  <c:v>0.90106269999999999</c:v>
                </c:pt>
                <c:pt idx="93">
                  <c:v>0.90179549999999997</c:v>
                </c:pt>
                <c:pt idx="94">
                  <c:v>0.90436059999999996</c:v>
                </c:pt>
                <c:pt idx="95">
                  <c:v>0.90765850000000003</c:v>
                </c:pt>
                <c:pt idx="96">
                  <c:v>0.90949069999999999</c:v>
                </c:pt>
                <c:pt idx="97">
                  <c:v>0.91168930000000004</c:v>
                </c:pt>
                <c:pt idx="98">
                  <c:v>0.91388789999999998</c:v>
                </c:pt>
                <c:pt idx="99">
                  <c:v>0.9168193</c:v>
                </c:pt>
                <c:pt idx="100">
                  <c:v>0.92048370000000002</c:v>
                </c:pt>
                <c:pt idx="101">
                  <c:v>0.92048370000000002</c:v>
                </c:pt>
                <c:pt idx="102">
                  <c:v>0.92378159999999998</c:v>
                </c:pt>
                <c:pt idx="103">
                  <c:v>0.92598020000000003</c:v>
                </c:pt>
                <c:pt idx="104">
                  <c:v>0.9292781</c:v>
                </c:pt>
                <c:pt idx="105">
                  <c:v>0.93001100000000003</c:v>
                </c:pt>
                <c:pt idx="106">
                  <c:v>0.93001100000000003</c:v>
                </c:pt>
                <c:pt idx="107">
                  <c:v>0.93440820000000002</c:v>
                </c:pt>
                <c:pt idx="108">
                  <c:v>0.93697330000000001</c:v>
                </c:pt>
                <c:pt idx="109">
                  <c:v>0.93697330000000001</c:v>
                </c:pt>
                <c:pt idx="110">
                  <c:v>0.93990470000000004</c:v>
                </c:pt>
                <c:pt idx="111">
                  <c:v>0.94246980000000002</c:v>
                </c:pt>
                <c:pt idx="112">
                  <c:v>0.94430190000000003</c:v>
                </c:pt>
                <c:pt idx="113">
                  <c:v>0.94430190000000003</c:v>
                </c:pt>
                <c:pt idx="114">
                  <c:v>0.94796630000000004</c:v>
                </c:pt>
                <c:pt idx="115">
                  <c:v>0.94796630000000004</c:v>
                </c:pt>
                <c:pt idx="116">
                  <c:v>0.95016489999999998</c:v>
                </c:pt>
                <c:pt idx="117">
                  <c:v>0.95309639999999995</c:v>
                </c:pt>
                <c:pt idx="118">
                  <c:v>0.95309639999999995</c:v>
                </c:pt>
                <c:pt idx="119">
                  <c:v>0.95566139999999999</c:v>
                </c:pt>
                <c:pt idx="120">
                  <c:v>0.95749359999999994</c:v>
                </c:pt>
                <c:pt idx="121">
                  <c:v>0.95749359999999994</c:v>
                </c:pt>
                <c:pt idx="122">
                  <c:v>0.96042510000000003</c:v>
                </c:pt>
                <c:pt idx="123">
                  <c:v>0.96042510000000003</c:v>
                </c:pt>
                <c:pt idx="124">
                  <c:v>0.963723</c:v>
                </c:pt>
                <c:pt idx="125">
                  <c:v>0.963723</c:v>
                </c:pt>
                <c:pt idx="126">
                  <c:v>0.96628800000000004</c:v>
                </c:pt>
                <c:pt idx="127">
                  <c:v>0.9677538</c:v>
                </c:pt>
                <c:pt idx="128">
                  <c:v>0.9677538</c:v>
                </c:pt>
                <c:pt idx="129">
                  <c:v>0.97031880000000004</c:v>
                </c:pt>
                <c:pt idx="130">
                  <c:v>0.97031880000000004</c:v>
                </c:pt>
                <c:pt idx="131">
                  <c:v>0.97178450000000005</c:v>
                </c:pt>
                <c:pt idx="132">
                  <c:v>0.97178450000000005</c:v>
                </c:pt>
                <c:pt idx="133">
                  <c:v>0.97288379999999997</c:v>
                </c:pt>
                <c:pt idx="134">
                  <c:v>0.97288379999999997</c:v>
                </c:pt>
                <c:pt idx="135">
                  <c:v>0.97398309999999999</c:v>
                </c:pt>
                <c:pt idx="136">
                  <c:v>0.97398309999999999</c:v>
                </c:pt>
                <c:pt idx="137">
                  <c:v>0.97398309999999999</c:v>
                </c:pt>
                <c:pt idx="138">
                  <c:v>0.97434960000000004</c:v>
                </c:pt>
                <c:pt idx="139">
                  <c:v>0.97434960000000004</c:v>
                </c:pt>
                <c:pt idx="140">
                  <c:v>0.97618179999999999</c:v>
                </c:pt>
                <c:pt idx="141">
                  <c:v>0.97618179999999999</c:v>
                </c:pt>
                <c:pt idx="142">
                  <c:v>0.97691459999999997</c:v>
                </c:pt>
                <c:pt idx="143">
                  <c:v>0.97691459999999997</c:v>
                </c:pt>
                <c:pt idx="144">
                  <c:v>0.97801389999999999</c:v>
                </c:pt>
                <c:pt idx="145">
                  <c:v>0.97801389999999999</c:v>
                </c:pt>
                <c:pt idx="146">
                  <c:v>0.97801389999999999</c:v>
                </c:pt>
                <c:pt idx="147">
                  <c:v>0.97874680000000003</c:v>
                </c:pt>
                <c:pt idx="148">
                  <c:v>0.97874680000000003</c:v>
                </c:pt>
                <c:pt idx="149">
                  <c:v>0.97947969999999995</c:v>
                </c:pt>
                <c:pt idx="150">
                  <c:v>0.97947969999999995</c:v>
                </c:pt>
                <c:pt idx="151">
                  <c:v>0.97947969999999995</c:v>
                </c:pt>
                <c:pt idx="152">
                  <c:v>0.98057899999999998</c:v>
                </c:pt>
                <c:pt idx="153">
                  <c:v>0.98057899999999998</c:v>
                </c:pt>
                <c:pt idx="154">
                  <c:v>0.9816783</c:v>
                </c:pt>
                <c:pt idx="155">
                  <c:v>0.9816783</c:v>
                </c:pt>
                <c:pt idx="156">
                  <c:v>0.9816783</c:v>
                </c:pt>
                <c:pt idx="157">
                  <c:v>0.98314400000000002</c:v>
                </c:pt>
                <c:pt idx="158">
                  <c:v>0.98314400000000002</c:v>
                </c:pt>
                <c:pt idx="159">
                  <c:v>0.98314400000000002</c:v>
                </c:pt>
                <c:pt idx="160">
                  <c:v>0.98460970000000003</c:v>
                </c:pt>
                <c:pt idx="161">
                  <c:v>0.98460970000000003</c:v>
                </c:pt>
                <c:pt idx="162">
                  <c:v>0.98460970000000003</c:v>
                </c:pt>
                <c:pt idx="163">
                  <c:v>0.98534259999999996</c:v>
                </c:pt>
                <c:pt idx="164">
                  <c:v>0.98534259999999996</c:v>
                </c:pt>
                <c:pt idx="165">
                  <c:v>0.98534259999999996</c:v>
                </c:pt>
                <c:pt idx="166">
                  <c:v>0.98680840000000003</c:v>
                </c:pt>
                <c:pt idx="167">
                  <c:v>0.98680840000000003</c:v>
                </c:pt>
                <c:pt idx="168">
                  <c:v>0.98680840000000003</c:v>
                </c:pt>
                <c:pt idx="169">
                  <c:v>0.98790770000000006</c:v>
                </c:pt>
                <c:pt idx="170">
                  <c:v>0.98790770000000006</c:v>
                </c:pt>
                <c:pt idx="171">
                  <c:v>0.98790770000000006</c:v>
                </c:pt>
                <c:pt idx="172">
                  <c:v>0.98937339999999996</c:v>
                </c:pt>
                <c:pt idx="173">
                  <c:v>0.98937339999999996</c:v>
                </c:pt>
                <c:pt idx="174">
                  <c:v>0.98937339999999996</c:v>
                </c:pt>
                <c:pt idx="175">
                  <c:v>0.98937339999999996</c:v>
                </c:pt>
                <c:pt idx="176">
                  <c:v>0.99010629999999999</c:v>
                </c:pt>
                <c:pt idx="177">
                  <c:v>0.99010629999999999</c:v>
                </c:pt>
                <c:pt idx="178">
                  <c:v>0.99010629999999999</c:v>
                </c:pt>
                <c:pt idx="179">
                  <c:v>0.99120560000000002</c:v>
                </c:pt>
                <c:pt idx="180">
                  <c:v>0.99120560000000002</c:v>
                </c:pt>
                <c:pt idx="181">
                  <c:v>0.99120560000000002</c:v>
                </c:pt>
                <c:pt idx="182">
                  <c:v>0.99120560000000002</c:v>
                </c:pt>
                <c:pt idx="183">
                  <c:v>0.99230490000000005</c:v>
                </c:pt>
                <c:pt idx="184">
                  <c:v>0.99230490000000005</c:v>
                </c:pt>
                <c:pt idx="185">
                  <c:v>0.99230490000000005</c:v>
                </c:pt>
                <c:pt idx="186">
                  <c:v>0.99230490000000005</c:v>
                </c:pt>
                <c:pt idx="187">
                  <c:v>0.99303770000000002</c:v>
                </c:pt>
                <c:pt idx="188">
                  <c:v>0.99303770000000002</c:v>
                </c:pt>
                <c:pt idx="189">
                  <c:v>0.99303770000000002</c:v>
                </c:pt>
                <c:pt idx="190">
                  <c:v>0.99340419999999996</c:v>
                </c:pt>
                <c:pt idx="191">
                  <c:v>0.99340419999999996</c:v>
                </c:pt>
                <c:pt idx="192">
                  <c:v>0.99340419999999996</c:v>
                </c:pt>
                <c:pt idx="193">
                  <c:v>0.99340419999999996</c:v>
                </c:pt>
                <c:pt idx="194">
                  <c:v>0.99340419999999996</c:v>
                </c:pt>
                <c:pt idx="195">
                  <c:v>0.99450349999999998</c:v>
                </c:pt>
                <c:pt idx="196">
                  <c:v>0.99450349999999998</c:v>
                </c:pt>
                <c:pt idx="197">
                  <c:v>0.99450349999999998</c:v>
                </c:pt>
                <c:pt idx="198">
                  <c:v>0.99450349999999998</c:v>
                </c:pt>
                <c:pt idx="199">
                  <c:v>0.99450349999999998</c:v>
                </c:pt>
                <c:pt idx="200">
                  <c:v>0.99450349999999998</c:v>
                </c:pt>
                <c:pt idx="201">
                  <c:v>0.99450349999999998</c:v>
                </c:pt>
                <c:pt idx="202">
                  <c:v>0.99450349999999998</c:v>
                </c:pt>
                <c:pt idx="203">
                  <c:v>0.99450349999999998</c:v>
                </c:pt>
                <c:pt idx="204">
                  <c:v>0.99450349999999998</c:v>
                </c:pt>
                <c:pt idx="205">
                  <c:v>0.99450349999999998</c:v>
                </c:pt>
                <c:pt idx="206">
                  <c:v>0.99450349999999998</c:v>
                </c:pt>
                <c:pt idx="207">
                  <c:v>0.99450349999999998</c:v>
                </c:pt>
                <c:pt idx="208">
                  <c:v>0.99486989999999997</c:v>
                </c:pt>
                <c:pt idx="209">
                  <c:v>0.99486989999999997</c:v>
                </c:pt>
                <c:pt idx="210">
                  <c:v>0.99486989999999997</c:v>
                </c:pt>
                <c:pt idx="211">
                  <c:v>0.99486989999999997</c:v>
                </c:pt>
                <c:pt idx="212">
                  <c:v>0.99486989999999997</c:v>
                </c:pt>
                <c:pt idx="213">
                  <c:v>0.99523640000000002</c:v>
                </c:pt>
                <c:pt idx="214">
                  <c:v>0.99523640000000002</c:v>
                </c:pt>
                <c:pt idx="215">
                  <c:v>0.99523640000000002</c:v>
                </c:pt>
                <c:pt idx="216">
                  <c:v>0.99523640000000002</c:v>
                </c:pt>
                <c:pt idx="217">
                  <c:v>0.99523640000000002</c:v>
                </c:pt>
                <c:pt idx="218">
                  <c:v>0.99523640000000002</c:v>
                </c:pt>
                <c:pt idx="219">
                  <c:v>0.99523640000000002</c:v>
                </c:pt>
                <c:pt idx="220">
                  <c:v>0.99523640000000002</c:v>
                </c:pt>
                <c:pt idx="221">
                  <c:v>0.99523640000000002</c:v>
                </c:pt>
                <c:pt idx="222">
                  <c:v>0.99523640000000002</c:v>
                </c:pt>
                <c:pt idx="223">
                  <c:v>0.99560280000000001</c:v>
                </c:pt>
                <c:pt idx="224">
                  <c:v>0.99560280000000001</c:v>
                </c:pt>
                <c:pt idx="225">
                  <c:v>0.99560280000000001</c:v>
                </c:pt>
                <c:pt idx="226">
                  <c:v>0.99560280000000001</c:v>
                </c:pt>
                <c:pt idx="227">
                  <c:v>0.99560280000000001</c:v>
                </c:pt>
                <c:pt idx="228">
                  <c:v>0.99560280000000001</c:v>
                </c:pt>
                <c:pt idx="229">
                  <c:v>0.99670210000000004</c:v>
                </c:pt>
                <c:pt idx="230">
                  <c:v>0.99670210000000004</c:v>
                </c:pt>
                <c:pt idx="231">
                  <c:v>0.99670210000000004</c:v>
                </c:pt>
                <c:pt idx="232">
                  <c:v>0.99670210000000004</c:v>
                </c:pt>
                <c:pt idx="233">
                  <c:v>0.99670210000000004</c:v>
                </c:pt>
                <c:pt idx="234">
                  <c:v>0.99780139999999995</c:v>
                </c:pt>
                <c:pt idx="235">
                  <c:v>0.99780139999999995</c:v>
                </c:pt>
                <c:pt idx="236">
                  <c:v>0.99780139999999995</c:v>
                </c:pt>
                <c:pt idx="237">
                  <c:v>0.99780139999999995</c:v>
                </c:pt>
                <c:pt idx="238">
                  <c:v>0.99780139999999995</c:v>
                </c:pt>
                <c:pt idx="239">
                  <c:v>0.99780139999999995</c:v>
                </c:pt>
                <c:pt idx="240">
                  <c:v>0.99816780000000005</c:v>
                </c:pt>
                <c:pt idx="241">
                  <c:v>0.99816780000000005</c:v>
                </c:pt>
                <c:pt idx="242">
                  <c:v>0.99816780000000005</c:v>
                </c:pt>
                <c:pt idx="243">
                  <c:v>0.99816780000000005</c:v>
                </c:pt>
                <c:pt idx="244">
                  <c:v>0.99816780000000005</c:v>
                </c:pt>
                <c:pt idx="245">
                  <c:v>0.99816780000000005</c:v>
                </c:pt>
                <c:pt idx="246">
                  <c:v>0.99816780000000005</c:v>
                </c:pt>
                <c:pt idx="247">
                  <c:v>0.99816780000000005</c:v>
                </c:pt>
                <c:pt idx="248">
                  <c:v>0.99816780000000005</c:v>
                </c:pt>
                <c:pt idx="249">
                  <c:v>0.99816780000000005</c:v>
                </c:pt>
                <c:pt idx="250">
                  <c:v>0.99816780000000005</c:v>
                </c:pt>
                <c:pt idx="251">
                  <c:v>0.99816780000000005</c:v>
                </c:pt>
                <c:pt idx="252">
                  <c:v>0.99816780000000005</c:v>
                </c:pt>
                <c:pt idx="253">
                  <c:v>0.99816780000000005</c:v>
                </c:pt>
                <c:pt idx="254">
                  <c:v>0.99890069999999997</c:v>
                </c:pt>
                <c:pt idx="255">
                  <c:v>0.99890069999999997</c:v>
                </c:pt>
                <c:pt idx="256">
                  <c:v>0.99890069999999997</c:v>
                </c:pt>
                <c:pt idx="257">
                  <c:v>0.99890069999999997</c:v>
                </c:pt>
                <c:pt idx="258">
                  <c:v>0.99890069999999997</c:v>
                </c:pt>
                <c:pt idx="259">
                  <c:v>0.99890069999999997</c:v>
                </c:pt>
                <c:pt idx="260">
                  <c:v>0.99890069999999997</c:v>
                </c:pt>
                <c:pt idx="261">
                  <c:v>0.99890069999999997</c:v>
                </c:pt>
                <c:pt idx="262">
                  <c:v>0.99890069999999997</c:v>
                </c:pt>
                <c:pt idx="263">
                  <c:v>0.99890069999999997</c:v>
                </c:pt>
                <c:pt idx="264">
                  <c:v>0.99890069999999997</c:v>
                </c:pt>
                <c:pt idx="265">
                  <c:v>0.99890069999999997</c:v>
                </c:pt>
                <c:pt idx="266">
                  <c:v>0.99890069999999997</c:v>
                </c:pt>
                <c:pt idx="267">
                  <c:v>0.99890069999999997</c:v>
                </c:pt>
                <c:pt idx="268">
                  <c:v>0.99890069999999997</c:v>
                </c:pt>
                <c:pt idx="269">
                  <c:v>0.99890069999999997</c:v>
                </c:pt>
                <c:pt idx="270">
                  <c:v>0.99890069999999997</c:v>
                </c:pt>
                <c:pt idx="271">
                  <c:v>0.99890069999999997</c:v>
                </c:pt>
                <c:pt idx="272">
                  <c:v>0.99890069999999997</c:v>
                </c:pt>
                <c:pt idx="273">
                  <c:v>0.99890069999999997</c:v>
                </c:pt>
                <c:pt idx="274">
                  <c:v>0.99890069999999997</c:v>
                </c:pt>
                <c:pt idx="275">
                  <c:v>0.99890069999999997</c:v>
                </c:pt>
                <c:pt idx="276">
                  <c:v>0.99926709999999996</c:v>
                </c:pt>
                <c:pt idx="277">
                  <c:v>0.99926709999999996</c:v>
                </c:pt>
                <c:pt idx="278">
                  <c:v>0.99926709999999996</c:v>
                </c:pt>
                <c:pt idx="279">
                  <c:v>0.99926709999999996</c:v>
                </c:pt>
                <c:pt idx="280">
                  <c:v>0.99926709999999996</c:v>
                </c:pt>
                <c:pt idx="281">
                  <c:v>0.99926709999999996</c:v>
                </c:pt>
                <c:pt idx="282">
                  <c:v>0.99926709999999996</c:v>
                </c:pt>
                <c:pt idx="283">
                  <c:v>0.99926709999999996</c:v>
                </c:pt>
                <c:pt idx="284">
                  <c:v>0.99926709999999996</c:v>
                </c:pt>
                <c:pt idx="285">
                  <c:v>0.99926709999999996</c:v>
                </c:pt>
                <c:pt idx="286">
                  <c:v>0.99926709999999996</c:v>
                </c:pt>
                <c:pt idx="287">
                  <c:v>0.99926709999999996</c:v>
                </c:pt>
                <c:pt idx="288">
                  <c:v>0.99926709999999996</c:v>
                </c:pt>
                <c:pt idx="289">
                  <c:v>0.99926709999999996</c:v>
                </c:pt>
                <c:pt idx="290">
                  <c:v>0.99926709999999996</c:v>
                </c:pt>
                <c:pt idx="291">
                  <c:v>0.99926709999999996</c:v>
                </c:pt>
                <c:pt idx="292">
                  <c:v>0.99926709999999996</c:v>
                </c:pt>
                <c:pt idx="293">
                  <c:v>0.99926709999999996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</c:numCache>
            </c:numRef>
          </c:xVal>
          <c:yVal>
            <c:numRef>
              <c:f>'[Microsoft PowerPoint 的圖表 ]SVM_PSSM_MDD (3)'!$T$2:$T$1002</c:f>
              <c:numCache>
                <c:formatCode>General</c:formatCode>
                <c:ptCount val="1001"/>
                <c:pt idx="0">
                  <c:v>0</c:v>
                </c:pt>
                <c:pt idx="1">
                  <c:v>0</c:v>
                </c:pt>
                <c:pt idx="2">
                  <c:v>4.0486000000000003E-3</c:v>
                </c:pt>
                <c:pt idx="3">
                  <c:v>8.0972000000000006E-3</c:v>
                </c:pt>
                <c:pt idx="4">
                  <c:v>1.6194299999999998E-2</c:v>
                </c:pt>
                <c:pt idx="5">
                  <c:v>3.2388699999999999E-2</c:v>
                </c:pt>
                <c:pt idx="6">
                  <c:v>5.7692300000000002E-2</c:v>
                </c:pt>
                <c:pt idx="7">
                  <c:v>7.9959500000000003E-2</c:v>
                </c:pt>
                <c:pt idx="8">
                  <c:v>0.1062753</c:v>
                </c:pt>
                <c:pt idx="9">
                  <c:v>0.13360320000000001</c:v>
                </c:pt>
                <c:pt idx="10">
                  <c:v>0.152834</c:v>
                </c:pt>
                <c:pt idx="11">
                  <c:v>0.1923077</c:v>
                </c:pt>
                <c:pt idx="12">
                  <c:v>0.23279349999999999</c:v>
                </c:pt>
                <c:pt idx="13">
                  <c:v>0.27024290000000001</c:v>
                </c:pt>
                <c:pt idx="14">
                  <c:v>0.29352230000000001</c:v>
                </c:pt>
                <c:pt idx="15">
                  <c:v>0.32489879999999999</c:v>
                </c:pt>
                <c:pt idx="16">
                  <c:v>0.3522267</c:v>
                </c:pt>
                <c:pt idx="17">
                  <c:v>0.3917004</c:v>
                </c:pt>
                <c:pt idx="18">
                  <c:v>0.41902830000000002</c:v>
                </c:pt>
                <c:pt idx="19">
                  <c:v>0.45647769999999999</c:v>
                </c:pt>
                <c:pt idx="20">
                  <c:v>0.47773280000000001</c:v>
                </c:pt>
                <c:pt idx="21">
                  <c:v>0.49696360000000001</c:v>
                </c:pt>
                <c:pt idx="22">
                  <c:v>0.5263158</c:v>
                </c:pt>
                <c:pt idx="23">
                  <c:v>0.5425101</c:v>
                </c:pt>
                <c:pt idx="24">
                  <c:v>0.56578949999999995</c:v>
                </c:pt>
                <c:pt idx="25">
                  <c:v>0.59615379999999996</c:v>
                </c:pt>
                <c:pt idx="26">
                  <c:v>0.61234820000000001</c:v>
                </c:pt>
                <c:pt idx="27">
                  <c:v>0.62651820000000003</c:v>
                </c:pt>
                <c:pt idx="28">
                  <c:v>0.64068829999999999</c:v>
                </c:pt>
                <c:pt idx="29">
                  <c:v>0.65688259999999998</c:v>
                </c:pt>
                <c:pt idx="30">
                  <c:v>0.67307689999999998</c:v>
                </c:pt>
                <c:pt idx="31">
                  <c:v>0.69028339999999999</c:v>
                </c:pt>
                <c:pt idx="32">
                  <c:v>0.70546560000000003</c:v>
                </c:pt>
                <c:pt idx="33">
                  <c:v>0.72064779999999995</c:v>
                </c:pt>
                <c:pt idx="34">
                  <c:v>0.73076920000000001</c:v>
                </c:pt>
                <c:pt idx="35">
                  <c:v>0.73987849999999999</c:v>
                </c:pt>
                <c:pt idx="36">
                  <c:v>0.75101209999999996</c:v>
                </c:pt>
                <c:pt idx="37">
                  <c:v>0.76417000000000002</c:v>
                </c:pt>
                <c:pt idx="38">
                  <c:v>0.77125509999999997</c:v>
                </c:pt>
                <c:pt idx="39">
                  <c:v>0.77935220000000005</c:v>
                </c:pt>
                <c:pt idx="40">
                  <c:v>0.79048580000000002</c:v>
                </c:pt>
                <c:pt idx="41">
                  <c:v>0.79858300000000004</c:v>
                </c:pt>
                <c:pt idx="42">
                  <c:v>0.80566800000000005</c:v>
                </c:pt>
                <c:pt idx="43">
                  <c:v>0.81376519999999997</c:v>
                </c:pt>
                <c:pt idx="44">
                  <c:v>0.82085019999999997</c:v>
                </c:pt>
                <c:pt idx="45">
                  <c:v>0.83299599999999996</c:v>
                </c:pt>
                <c:pt idx="46">
                  <c:v>0.83603240000000001</c:v>
                </c:pt>
                <c:pt idx="47">
                  <c:v>0.84412960000000004</c:v>
                </c:pt>
                <c:pt idx="48">
                  <c:v>0.85121460000000004</c:v>
                </c:pt>
                <c:pt idx="49">
                  <c:v>0.85829960000000005</c:v>
                </c:pt>
                <c:pt idx="50">
                  <c:v>0.86437249999999999</c:v>
                </c:pt>
                <c:pt idx="51">
                  <c:v>0.86943320000000002</c:v>
                </c:pt>
                <c:pt idx="52">
                  <c:v>0.87955470000000002</c:v>
                </c:pt>
                <c:pt idx="53">
                  <c:v>0.88360320000000003</c:v>
                </c:pt>
                <c:pt idx="54">
                  <c:v>0.88461540000000005</c:v>
                </c:pt>
                <c:pt idx="55">
                  <c:v>0.89068829999999999</c:v>
                </c:pt>
                <c:pt idx="56">
                  <c:v>0.8977733</c:v>
                </c:pt>
                <c:pt idx="57">
                  <c:v>0.89979759999999998</c:v>
                </c:pt>
                <c:pt idx="58">
                  <c:v>0.9048583</c:v>
                </c:pt>
                <c:pt idx="59">
                  <c:v>0.91093120000000005</c:v>
                </c:pt>
                <c:pt idx="60">
                  <c:v>0.91396759999999999</c:v>
                </c:pt>
                <c:pt idx="61">
                  <c:v>0.91902830000000002</c:v>
                </c:pt>
                <c:pt idx="62">
                  <c:v>0.92307689999999998</c:v>
                </c:pt>
                <c:pt idx="63">
                  <c:v>0.92510119999999996</c:v>
                </c:pt>
                <c:pt idx="64">
                  <c:v>0.92611339999999998</c:v>
                </c:pt>
                <c:pt idx="65">
                  <c:v>0.93016189999999999</c:v>
                </c:pt>
                <c:pt idx="66">
                  <c:v>0.93623480000000003</c:v>
                </c:pt>
                <c:pt idx="67">
                  <c:v>0.93927130000000003</c:v>
                </c:pt>
                <c:pt idx="68">
                  <c:v>0.93927130000000003</c:v>
                </c:pt>
                <c:pt idx="69">
                  <c:v>0.94331980000000004</c:v>
                </c:pt>
                <c:pt idx="70">
                  <c:v>0.9473684</c:v>
                </c:pt>
                <c:pt idx="71">
                  <c:v>0.94939269999999998</c:v>
                </c:pt>
                <c:pt idx="72">
                  <c:v>0.95141699999999996</c:v>
                </c:pt>
                <c:pt idx="73">
                  <c:v>0.95141699999999996</c:v>
                </c:pt>
                <c:pt idx="74">
                  <c:v>0.95344130000000005</c:v>
                </c:pt>
                <c:pt idx="75">
                  <c:v>0.95647769999999999</c:v>
                </c:pt>
                <c:pt idx="76">
                  <c:v>0.9574899</c:v>
                </c:pt>
                <c:pt idx="77">
                  <c:v>0.96153849999999996</c:v>
                </c:pt>
                <c:pt idx="78">
                  <c:v>0.96255060000000003</c:v>
                </c:pt>
                <c:pt idx="79">
                  <c:v>0.96255060000000003</c:v>
                </c:pt>
                <c:pt idx="80">
                  <c:v>0.96558699999999997</c:v>
                </c:pt>
                <c:pt idx="81">
                  <c:v>0.96862349999999997</c:v>
                </c:pt>
                <c:pt idx="82">
                  <c:v>0.97064779999999995</c:v>
                </c:pt>
                <c:pt idx="83">
                  <c:v>0.97064779999999995</c:v>
                </c:pt>
                <c:pt idx="84">
                  <c:v>0.97267210000000004</c:v>
                </c:pt>
                <c:pt idx="85">
                  <c:v>0.97267210000000004</c:v>
                </c:pt>
                <c:pt idx="86">
                  <c:v>0.9736842</c:v>
                </c:pt>
                <c:pt idx="87">
                  <c:v>0.9736842</c:v>
                </c:pt>
                <c:pt idx="88">
                  <c:v>0.9736842</c:v>
                </c:pt>
                <c:pt idx="89">
                  <c:v>0.9736842</c:v>
                </c:pt>
                <c:pt idx="90">
                  <c:v>0.97672060000000005</c:v>
                </c:pt>
                <c:pt idx="91">
                  <c:v>0.97773279999999996</c:v>
                </c:pt>
                <c:pt idx="92">
                  <c:v>0.97874490000000003</c:v>
                </c:pt>
                <c:pt idx="93">
                  <c:v>0.97975710000000005</c:v>
                </c:pt>
                <c:pt idx="94">
                  <c:v>0.97975710000000005</c:v>
                </c:pt>
                <c:pt idx="95">
                  <c:v>0.98076920000000001</c:v>
                </c:pt>
                <c:pt idx="96">
                  <c:v>0.98279349999999999</c:v>
                </c:pt>
                <c:pt idx="97">
                  <c:v>0.98481779999999997</c:v>
                </c:pt>
                <c:pt idx="98">
                  <c:v>0.98582999999999998</c:v>
                </c:pt>
                <c:pt idx="99">
                  <c:v>0.98582999999999998</c:v>
                </c:pt>
                <c:pt idx="100">
                  <c:v>0.98582999999999998</c:v>
                </c:pt>
                <c:pt idx="101">
                  <c:v>0.98582999999999998</c:v>
                </c:pt>
                <c:pt idx="102">
                  <c:v>0.98684210000000006</c:v>
                </c:pt>
                <c:pt idx="103">
                  <c:v>0.98886640000000003</c:v>
                </c:pt>
                <c:pt idx="104">
                  <c:v>0.98987849999999999</c:v>
                </c:pt>
                <c:pt idx="105">
                  <c:v>0.99190279999999997</c:v>
                </c:pt>
                <c:pt idx="106">
                  <c:v>0.99190279999999997</c:v>
                </c:pt>
                <c:pt idx="107">
                  <c:v>0.99190279999999997</c:v>
                </c:pt>
                <c:pt idx="108">
                  <c:v>0.99291499999999999</c:v>
                </c:pt>
                <c:pt idx="109">
                  <c:v>0.99291499999999999</c:v>
                </c:pt>
                <c:pt idx="110">
                  <c:v>0.99392709999999995</c:v>
                </c:pt>
                <c:pt idx="111">
                  <c:v>0.99392709999999995</c:v>
                </c:pt>
                <c:pt idx="112">
                  <c:v>0.99493929999999997</c:v>
                </c:pt>
                <c:pt idx="113">
                  <c:v>0.99493929999999997</c:v>
                </c:pt>
                <c:pt idx="114">
                  <c:v>0.99595140000000004</c:v>
                </c:pt>
                <c:pt idx="115">
                  <c:v>0.99595140000000004</c:v>
                </c:pt>
                <c:pt idx="116">
                  <c:v>0.99595140000000004</c:v>
                </c:pt>
                <c:pt idx="117">
                  <c:v>0.99595140000000004</c:v>
                </c:pt>
                <c:pt idx="118">
                  <c:v>0.99595140000000004</c:v>
                </c:pt>
                <c:pt idx="119">
                  <c:v>0.99595140000000004</c:v>
                </c:pt>
                <c:pt idx="120">
                  <c:v>0.99595140000000004</c:v>
                </c:pt>
                <c:pt idx="121">
                  <c:v>0.99595140000000004</c:v>
                </c:pt>
                <c:pt idx="122">
                  <c:v>0.99595140000000004</c:v>
                </c:pt>
                <c:pt idx="123">
                  <c:v>0.99595140000000004</c:v>
                </c:pt>
                <c:pt idx="124">
                  <c:v>0.99595140000000004</c:v>
                </c:pt>
                <c:pt idx="125">
                  <c:v>0.99595140000000004</c:v>
                </c:pt>
                <c:pt idx="126">
                  <c:v>0.99595140000000004</c:v>
                </c:pt>
                <c:pt idx="127">
                  <c:v>0.99595140000000004</c:v>
                </c:pt>
                <c:pt idx="128">
                  <c:v>0.99595140000000004</c:v>
                </c:pt>
                <c:pt idx="129">
                  <c:v>0.99595140000000004</c:v>
                </c:pt>
                <c:pt idx="130">
                  <c:v>0.99595140000000004</c:v>
                </c:pt>
                <c:pt idx="131">
                  <c:v>0.99595140000000004</c:v>
                </c:pt>
                <c:pt idx="132">
                  <c:v>0.99595140000000004</c:v>
                </c:pt>
                <c:pt idx="133">
                  <c:v>0.99595140000000004</c:v>
                </c:pt>
                <c:pt idx="134">
                  <c:v>0.99595140000000004</c:v>
                </c:pt>
                <c:pt idx="135">
                  <c:v>0.99595140000000004</c:v>
                </c:pt>
                <c:pt idx="136">
                  <c:v>0.99595140000000004</c:v>
                </c:pt>
                <c:pt idx="137">
                  <c:v>0.99595140000000004</c:v>
                </c:pt>
                <c:pt idx="138">
                  <c:v>0.99595140000000004</c:v>
                </c:pt>
                <c:pt idx="139">
                  <c:v>0.99595140000000004</c:v>
                </c:pt>
                <c:pt idx="140">
                  <c:v>0.99595140000000004</c:v>
                </c:pt>
                <c:pt idx="141">
                  <c:v>0.99595140000000004</c:v>
                </c:pt>
                <c:pt idx="142">
                  <c:v>0.99595140000000004</c:v>
                </c:pt>
                <c:pt idx="143">
                  <c:v>0.99595140000000004</c:v>
                </c:pt>
                <c:pt idx="144">
                  <c:v>0.99595140000000004</c:v>
                </c:pt>
                <c:pt idx="145">
                  <c:v>0.99595140000000004</c:v>
                </c:pt>
                <c:pt idx="146">
                  <c:v>0.99595140000000004</c:v>
                </c:pt>
                <c:pt idx="147">
                  <c:v>0.99595140000000004</c:v>
                </c:pt>
                <c:pt idx="148">
                  <c:v>0.99595140000000004</c:v>
                </c:pt>
                <c:pt idx="149">
                  <c:v>0.99595140000000004</c:v>
                </c:pt>
                <c:pt idx="150">
                  <c:v>0.99595140000000004</c:v>
                </c:pt>
                <c:pt idx="151">
                  <c:v>0.99595140000000004</c:v>
                </c:pt>
                <c:pt idx="152">
                  <c:v>0.99595140000000004</c:v>
                </c:pt>
                <c:pt idx="153">
                  <c:v>0.99595140000000004</c:v>
                </c:pt>
                <c:pt idx="154">
                  <c:v>0.99696359999999995</c:v>
                </c:pt>
                <c:pt idx="155">
                  <c:v>0.99696359999999995</c:v>
                </c:pt>
                <c:pt idx="156">
                  <c:v>0.99696359999999995</c:v>
                </c:pt>
                <c:pt idx="157">
                  <c:v>0.99696359999999995</c:v>
                </c:pt>
                <c:pt idx="158">
                  <c:v>0.99696359999999995</c:v>
                </c:pt>
                <c:pt idx="159">
                  <c:v>0.99696359999999995</c:v>
                </c:pt>
                <c:pt idx="160">
                  <c:v>0.99696359999999995</c:v>
                </c:pt>
                <c:pt idx="161">
                  <c:v>0.99696359999999995</c:v>
                </c:pt>
                <c:pt idx="162">
                  <c:v>0.99696359999999995</c:v>
                </c:pt>
                <c:pt idx="163">
                  <c:v>0.99797570000000002</c:v>
                </c:pt>
                <c:pt idx="164">
                  <c:v>0.99797570000000002</c:v>
                </c:pt>
                <c:pt idx="165">
                  <c:v>0.99797570000000002</c:v>
                </c:pt>
                <c:pt idx="166">
                  <c:v>0.99797570000000002</c:v>
                </c:pt>
                <c:pt idx="167">
                  <c:v>0.99797570000000002</c:v>
                </c:pt>
                <c:pt idx="168">
                  <c:v>0.99797570000000002</c:v>
                </c:pt>
                <c:pt idx="169">
                  <c:v>0.99797570000000002</c:v>
                </c:pt>
                <c:pt idx="170">
                  <c:v>0.99797570000000002</c:v>
                </c:pt>
                <c:pt idx="171">
                  <c:v>0.99797570000000002</c:v>
                </c:pt>
                <c:pt idx="172">
                  <c:v>0.99797570000000002</c:v>
                </c:pt>
                <c:pt idx="173">
                  <c:v>0.99797570000000002</c:v>
                </c:pt>
                <c:pt idx="174">
                  <c:v>0.99797570000000002</c:v>
                </c:pt>
                <c:pt idx="175">
                  <c:v>0.99797570000000002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10CF-4B16-972A-C8AF864DD53D}"/>
            </c:ext>
          </c:extLst>
        </c:ser>
        <c:ser>
          <c:idx val="10"/>
          <c:order val="10"/>
          <c:tx>
            <c:v>AAC + AAPC + CKSAAP</c:v>
          </c:tx>
          <c:spPr>
            <a:ln w="19050" cap="rnd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'[Microsoft PowerPoint 的圖表 ]SVM_PSSM_MDD (3)'!$U$2:$U$1002</c:f>
              <c:numCache>
                <c:formatCode>General</c:formatCode>
                <c:ptCount val="10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1.8322E-3</c:v>
                </c:pt>
                <c:pt idx="5">
                  <c:v>3.2978999999999999E-3</c:v>
                </c:pt>
                <c:pt idx="6">
                  <c:v>5.4964999999999996E-3</c:v>
                </c:pt>
                <c:pt idx="7">
                  <c:v>7.6950999999999999E-3</c:v>
                </c:pt>
                <c:pt idx="8">
                  <c:v>1.06266E-2</c:v>
                </c:pt>
                <c:pt idx="9">
                  <c:v>1.6123100000000001E-2</c:v>
                </c:pt>
                <c:pt idx="10">
                  <c:v>2.1619599999999999E-2</c:v>
                </c:pt>
                <c:pt idx="11">
                  <c:v>2.9681200000000001E-2</c:v>
                </c:pt>
                <c:pt idx="12">
                  <c:v>3.8109200000000003E-2</c:v>
                </c:pt>
                <c:pt idx="13">
                  <c:v>5.3865900000000001E-2</c:v>
                </c:pt>
                <c:pt idx="14">
                  <c:v>6.7423999999999998E-2</c:v>
                </c:pt>
                <c:pt idx="15">
                  <c:v>8.0615599999999996E-2</c:v>
                </c:pt>
                <c:pt idx="16">
                  <c:v>9.4540100000000002E-2</c:v>
                </c:pt>
                <c:pt idx="17">
                  <c:v>0.10846459999999999</c:v>
                </c:pt>
                <c:pt idx="18">
                  <c:v>0.12825210000000001</c:v>
                </c:pt>
                <c:pt idx="19">
                  <c:v>0.1509711</c:v>
                </c:pt>
                <c:pt idx="20">
                  <c:v>0.16855990000000001</c:v>
                </c:pt>
                <c:pt idx="21">
                  <c:v>0.18761449999999999</c:v>
                </c:pt>
                <c:pt idx="22">
                  <c:v>0.2143642</c:v>
                </c:pt>
                <c:pt idx="23">
                  <c:v>0.2367167</c:v>
                </c:pt>
                <c:pt idx="24">
                  <c:v>0.2612679</c:v>
                </c:pt>
                <c:pt idx="25">
                  <c:v>0.29497980000000001</c:v>
                </c:pt>
                <c:pt idx="26">
                  <c:v>0.32063029999999998</c:v>
                </c:pt>
                <c:pt idx="27">
                  <c:v>0.34444849999999999</c:v>
                </c:pt>
                <c:pt idx="28">
                  <c:v>0.3704654</c:v>
                </c:pt>
                <c:pt idx="29">
                  <c:v>0.39501649999999999</c:v>
                </c:pt>
                <c:pt idx="30">
                  <c:v>0.4188347</c:v>
                </c:pt>
                <c:pt idx="31">
                  <c:v>0.44814949999999998</c:v>
                </c:pt>
                <c:pt idx="32">
                  <c:v>0.4675705</c:v>
                </c:pt>
                <c:pt idx="33">
                  <c:v>0.48735800000000001</c:v>
                </c:pt>
                <c:pt idx="34">
                  <c:v>0.51190910000000001</c:v>
                </c:pt>
                <c:pt idx="35">
                  <c:v>0.53536090000000003</c:v>
                </c:pt>
                <c:pt idx="36">
                  <c:v>0.55917919999999999</c:v>
                </c:pt>
                <c:pt idx="37">
                  <c:v>0.58189809999999997</c:v>
                </c:pt>
                <c:pt idx="38">
                  <c:v>0.60241849999999997</c:v>
                </c:pt>
                <c:pt idx="39">
                  <c:v>0.62587029999999999</c:v>
                </c:pt>
                <c:pt idx="40">
                  <c:v>0.6478564</c:v>
                </c:pt>
                <c:pt idx="41">
                  <c:v>0.66251369999999998</c:v>
                </c:pt>
                <c:pt idx="42">
                  <c:v>0.68156830000000002</c:v>
                </c:pt>
                <c:pt idx="43">
                  <c:v>0.69915720000000003</c:v>
                </c:pt>
                <c:pt idx="44">
                  <c:v>0.70831809999999995</c:v>
                </c:pt>
                <c:pt idx="45">
                  <c:v>0.72627339999999996</c:v>
                </c:pt>
                <c:pt idx="46">
                  <c:v>0.7369</c:v>
                </c:pt>
                <c:pt idx="47">
                  <c:v>0.74862589999999996</c:v>
                </c:pt>
                <c:pt idx="48">
                  <c:v>0.7610846</c:v>
                </c:pt>
                <c:pt idx="49">
                  <c:v>0.77537560000000005</c:v>
                </c:pt>
                <c:pt idx="50">
                  <c:v>0.78673510000000002</c:v>
                </c:pt>
                <c:pt idx="51">
                  <c:v>0.79882739999999997</c:v>
                </c:pt>
                <c:pt idx="52">
                  <c:v>0.80322459999999996</c:v>
                </c:pt>
                <c:pt idx="53">
                  <c:v>0.81421770000000004</c:v>
                </c:pt>
                <c:pt idx="54">
                  <c:v>0.82008060000000005</c:v>
                </c:pt>
                <c:pt idx="55">
                  <c:v>0.82997430000000005</c:v>
                </c:pt>
                <c:pt idx="56">
                  <c:v>0.83803589999999994</c:v>
                </c:pt>
                <c:pt idx="57">
                  <c:v>0.84683030000000004</c:v>
                </c:pt>
                <c:pt idx="58">
                  <c:v>0.85305969999999998</c:v>
                </c:pt>
                <c:pt idx="59">
                  <c:v>0.86368630000000002</c:v>
                </c:pt>
                <c:pt idx="60">
                  <c:v>0.87064859999999999</c:v>
                </c:pt>
                <c:pt idx="61">
                  <c:v>0.87761080000000002</c:v>
                </c:pt>
                <c:pt idx="62">
                  <c:v>0.88310739999999999</c:v>
                </c:pt>
                <c:pt idx="63">
                  <c:v>0.89006960000000002</c:v>
                </c:pt>
                <c:pt idx="64">
                  <c:v>0.89300109999999999</c:v>
                </c:pt>
                <c:pt idx="65">
                  <c:v>0.89849760000000001</c:v>
                </c:pt>
                <c:pt idx="66">
                  <c:v>0.9028948</c:v>
                </c:pt>
                <c:pt idx="67">
                  <c:v>0.9109564</c:v>
                </c:pt>
                <c:pt idx="68">
                  <c:v>0.91388789999999998</c:v>
                </c:pt>
                <c:pt idx="69">
                  <c:v>0.91828509999999997</c:v>
                </c:pt>
                <c:pt idx="70">
                  <c:v>0.92158300000000004</c:v>
                </c:pt>
                <c:pt idx="71">
                  <c:v>0.92744599999999999</c:v>
                </c:pt>
                <c:pt idx="72">
                  <c:v>0.93294250000000001</c:v>
                </c:pt>
                <c:pt idx="73">
                  <c:v>0.93367529999999999</c:v>
                </c:pt>
                <c:pt idx="74">
                  <c:v>0.93587390000000004</c:v>
                </c:pt>
                <c:pt idx="75">
                  <c:v>0.9413705</c:v>
                </c:pt>
                <c:pt idx="76">
                  <c:v>0.94393550000000004</c:v>
                </c:pt>
                <c:pt idx="77">
                  <c:v>0.94650049999999997</c:v>
                </c:pt>
                <c:pt idx="78">
                  <c:v>0.94979849999999999</c:v>
                </c:pt>
                <c:pt idx="79">
                  <c:v>0.95089780000000002</c:v>
                </c:pt>
                <c:pt idx="80">
                  <c:v>0.95236350000000003</c:v>
                </c:pt>
                <c:pt idx="81">
                  <c:v>0.95822649999999998</c:v>
                </c:pt>
                <c:pt idx="82">
                  <c:v>0.9596922</c:v>
                </c:pt>
                <c:pt idx="83">
                  <c:v>0.9655551</c:v>
                </c:pt>
                <c:pt idx="84">
                  <c:v>0.96702089999999996</c:v>
                </c:pt>
                <c:pt idx="85">
                  <c:v>0.96885310000000002</c:v>
                </c:pt>
                <c:pt idx="86">
                  <c:v>0.97031880000000004</c:v>
                </c:pt>
                <c:pt idx="87">
                  <c:v>0.97251739999999998</c:v>
                </c:pt>
                <c:pt idx="88">
                  <c:v>0.9736167</c:v>
                </c:pt>
                <c:pt idx="89">
                  <c:v>0.97471600000000003</c:v>
                </c:pt>
                <c:pt idx="90">
                  <c:v>0.97654819999999998</c:v>
                </c:pt>
                <c:pt idx="91">
                  <c:v>0.9776475</c:v>
                </c:pt>
                <c:pt idx="92">
                  <c:v>0.97874680000000003</c:v>
                </c:pt>
                <c:pt idx="93">
                  <c:v>0.98021250000000004</c:v>
                </c:pt>
                <c:pt idx="94">
                  <c:v>0.98094539999999997</c:v>
                </c:pt>
                <c:pt idx="95">
                  <c:v>0.98131179999999996</c:v>
                </c:pt>
                <c:pt idx="96">
                  <c:v>0.98204469999999999</c:v>
                </c:pt>
                <c:pt idx="97">
                  <c:v>0.98387690000000005</c:v>
                </c:pt>
                <c:pt idx="98">
                  <c:v>0.98497619999999997</c:v>
                </c:pt>
                <c:pt idx="99">
                  <c:v>0.98680840000000003</c:v>
                </c:pt>
                <c:pt idx="100">
                  <c:v>0.98717480000000002</c:v>
                </c:pt>
                <c:pt idx="101">
                  <c:v>0.98717480000000002</c:v>
                </c:pt>
                <c:pt idx="102">
                  <c:v>0.98754120000000001</c:v>
                </c:pt>
                <c:pt idx="103">
                  <c:v>0.98864050000000003</c:v>
                </c:pt>
                <c:pt idx="104">
                  <c:v>0.98900699999999997</c:v>
                </c:pt>
                <c:pt idx="105">
                  <c:v>0.98900699999999997</c:v>
                </c:pt>
                <c:pt idx="106">
                  <c:v>0.98900699999999997</c:v>
                </c:pt>
                <c:pt idx="107">
                  <c:v>0.98937339999999996</c:v>
                </c:pt>
                <c:pt idx="108">
                  <c:v>0.98973979999999995</c:v>
                </c:pt>
                <c:pt idx="109">
                  <c:v>0.98973979999999995</c:v>
                </c:pt>
                <c:pt idx="110">
                  <c:v>0.99120560000000002</c:v>
                </c:pt>
                <c:pt idx="111">
                  <c:v>0.9919384</c:v>
                </c:pt>
                <c:pt idx="112">
                  <c:v>0.99230490000000005</c:v>
                </c:pt>
                <c:pt idx="113">
                  <c:v>0.99230490000000005</c:v>
                </c:pt>
                <c:pt idx="114">
                  <c:v>0.99230490000000005</c:v>
                </c:pt>
                <c:pt idx="115">
                  <c:v>0.99230490000000005</c:v>
                </c:pt>
                <c:pt idx="116">
                  <c:v>0.99340419999999996</c:v>
                </c:pt>
                <c:pt idx="117">
                  <c:v>0.99450349999999998</c:v>
                </c:pt>
                <c:pt idx="118">
                  <c:v>0.99450349999999998</c:v>
                </c:pt>
                <c:pt idx="119">
                  <c:v>0.99523640000000002</c:v>
                </c:pt>
                <c:pt idx="120">
                  <c:v>0.99523640000000002</c:v>
                </c:pt>
                <c:pt idx="121">
                  <c:v>0.99523640000000002</c:v>
                </c:pt>
                <c:pt idx="122">
                  <c:v>0.99523640000000002</c:v>
                </c:pt>
                <c:pt idx="123">
                  <c:v>0.99523640000000002</c:v>
                </c:pt>
                <c:pt idx="124">
                  <c:v>0.99560280000000001</c:v>
                </c:pt>
                <c:pt idx="125">
                  <c:v>0.99560280000000001</c:v>
                </c:pt>
                <c:pt idx="126">
                  <c:v>0.99560280000000001</c:v>
                </c:pt>
                <c:pt idx="127">
                  <c:v>0.9959692</c:v>
                </c:pt>
                <c:pt idx="128">
                  <c:v>0.9959692</c:v>
                </c:pt>
                <c:pt idx="129">
                  <c:v>0.9959692</c:v>
                </c:pt>
                <c:pt idx="130">
                  <c:v>0.9959692</c:v>
                </c:pt>
                <c:pt idx="131">
                  <c:v>0.9959692</c:v>
                </c:pt>
                <c:pt idx="132">
                  <c:v>0.9959692</c:v>
                </c:pt>
                <c:pt idx="133">
                  <c:v>0.99633570000000005</c:v>
                </c:pt>
                <c:pt idx="134">
                  <c:v>0.99633570000000005</c:v>
                </c:pt>
                <c:pt idx="135">
                  <c:v>0.99633570000000005</c:v>
                </c:pt>
                <c:pt idx="136">
                  <c:v>0.99633570000000005</c:v>
                </c:pt>
                <c:pt idx="137">
                  <c:v>0.99633570000000005</c:v>
                </c:pt>
                <c:pt idx="138">
                  <c:v>0.99633570000000005</c:v>
                </c:pt>
                <c:pt idx="139">
                  <c:v>0.99633570000000005</c:v>
                </c:pt>
                <c:pt idx="140">
                  <c:v>0.99706850000000002</c:v>
                </c:pt>
                <c:pt idx="141">
                  <c:v>0.99706850000000002</c:v>
                </c:pt>
                <c:pt idx="142">
                  <c:v>0.99706850000000002</c:v>
                </c:pt>
                <c:pt idx="143">
                  <c:v>0.99706850000000002</c:v>
                </c:pt>
                <c:pt idx="144">
                  <c:v>0.99706850000000002</c:v>
                </c:pt>
                <c:pt idx="145">
                  <c:v>0.99706850000000002</c:v>
                </c:pt>
                <c:pt idx="146">
                  <c:v>0.99706850000000002</c:v>
                </c:pt>
                <c:pt idx="147">
                  <c:v>0.99706850000000002</c:v>
                </c:pt>
                <c:pt idx="148">
                  <c:v>0.99706850000000002</c:v>
                </c:pt>
                <c:pt idx="149">
                  <c:v>0.99743499999999996</c:v>
                </c:pt>
                <c:pt idx="150">
                  <c:v>0.99743499999999996</c:v>
                </c:pt>
                <c:pt idx="151">
                  <c:v>0.99743499999999996</c:v>
                </c:pt>
                <c:pt idx="152">
                  <c:v>0.99780139999999995</c:v>
                </c:pt>
                <c:pt idx="153">
                  <c:v>0.99780139999999995</c:v>
                </c:pt>
                <c:pt idx="154">
                  <c:v>0.99853429999999999</c:v>
                </c:pt>
                <c:pt idx="155">
                  <c:v>0.99853429999999999</c:v>
                </c:pt>
                <c:pt idx="156">
                  <c:v>0.99853429999999999</c:v>
                </c:pt>
                <c:pt idx="157">
                  <c:v>0.99890069999999997</c:v>
                </c:pt>
                <c:pt idx="158">
                  <c:v>0.99890069999999997</c:v>
                </c:pt>
                <c:pt idx="159">
                  <c:v>0.99890069999999997</c:v>
                </c:pt>
                <c:pt idx="160">
                  <c:v>0.99890069999999997</c:v>
                </c:pt>
                <c:pt idx="161">
                  <c:v>0.99890069999999997</c:v>
                </c:pt>
                <c:pt idx="162">
                  <c:v>0.99890069999999997</c:v>
                </c:pt>
                <c:pt idx="163">
                  <c:v>0.99926709999999996</c:v>
                </c:pt>
                <c:pt idx="164">
                  <c:v>0.99926709999999996</c:v>
                </c:pt>
                <c:pt idx="165">
                  <c:v>0.99926709999999996</c:v>
                </c:pt>
                <c:pt idx="166">
                  <c:v>0.99926709999999996</c:v>
                </c:pt>
                <c:pt idx="167">
                  <c:v>0.99926709999999996</c:v>
                </c:pt>
                <c:pt idx="168">
                  <c:v>0.99926709999999996</c:v>
                </c:pt>
                <c:pt idx="169">
                  <c:v>0.99926709999999996</c:v>
                </c:pt>
                <c:pt idx="170">
                  <c:v>0.99926709999999996</c:v>
                </c:pt>
                <c:pt idx="171">
                  <c:v>0.99926709999999996</c:v>
                </c:pt>
                <c:pt idx="172">
                  <c:v>0.99926709999999996</c:v>
                </c:pt>
                <c:pt idx="173">
                  <c:v>0.99926709999999996</c:v>
                </c:pt>
                <c:pt idx="174">
                  <c:v>0.99926709999999996</c:v>
                </c:pt>
                <c:pt idx="175">
                  <c:v>0.99926709999999996</c:v>
                </c:pt>
                <c:pt idx="176">
                  <c:v>0.99926709999999996</c:v>
                </c:pt>
                <c:pt idx="177">
                  <c:v>0.99926709999999996</c:v>
                </c:pt>
                <c:pt idx="178">
                  <c:v>0.99926709999999996</c:v>
                </c:pt>
                <c:pt idx="179">
                  <c:v>0.99926709999999996</c:v>
                </c:pt>
                <c:pt idx="180">
                  <c:v>0.99926709999999996</c:v>
                </c:pt>
                <c:pt idx="181">
                  <c:v>0.99926709999999996</c:v>
                </c:pt>
                <c:pt idx="182">
                  <c:v>0.99926709999999996</c:v>
                </c:pt>
                <c:pt idx="183">
                  <c:v>0.99926709999999996</c:v>
                </c:pt>
                <c:pt idx="184">
                  <c:v>0.99926709999999996</c:v>
                </c:pt>
                <c:pt idx="185">
                  <c:v>0.99926709999999996</c:v>
                </c:pt>
                <c:pt idx="186">
                  <c:v>0.99926709999999996</c:v>
                </c:pt>
                <c:pt idx="187">
                  <c:v>0.99963360000000001</c:v>
                </c:pt>
                <c:pt idx="188">
                  <c:v>0.99963360000000001</c:v>
                </c:pt>
                <c:pt idx="189">
                  <c:v>0.99963360000000001</c:v>
                </c:pt>
                <c:pt idx="190">
                  <c:v>0.99963360000000001</c:v>
                </c:pt>
                <c:pt idx="191">
                  <c:v>0.99963360000000001</c:v>
                </c:pt>
                <c:pt idx="192">
                  <c:v>0.99963360000000001</c:v>
                </c:pt>
                <c:pt idx="193">
                  <c:v>0.99963360000000001</c:v>
                </c:pt>
                <c:pt idx="194">
                  <c:v>0.99963360000000001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</c:numCache>
            </c:numRef>
          </c:xVal>
          <c:yVal>
            <c:numRef>
              <c:f>'[Microsoft PowerPoint 的圖表 ]SVM_PSSM_MDD (3)'!$V$2:$V$1002</c:f>
              <c:numCache>
                <c:formatCode>General</c:formatCode>
                <c:ptCount val="10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1.0120999999999999E-3</c:v>
                </c:pt>
                <c:pt idx="5">
                  <c:v>2.0243000000000001E-3</c:v>
                </c:pt>
                <c:pt idx="6">
                  <c:v>7.0850000000000002E-3</c:v>
                </c:pt>
                <c:pt idx="7">
                  <c:v>1.6194299999999998E-2</c:v>
                </c:pt>
                <c:pt idx="8">
                  <c:v>3.1376500000000002E-2</c:v>
                </c:pt>
                <c:pt idx="9">
                  <c:v>4.8583000000000001E-2</c:v>
                </c:pt>
                <c:pt idx="10">
                  <c:v>6.0728699999999997E-2</c:v>
                </c:pt>
                <c:pt idx="11">
                  <c:v>8.7044499999999997E-2</c:v>
                </c:pt>
                <c:pt idx="12">
                  <c:v>0.1184211</c:v>
                </c:pt>
                <c:pt idx="13">
                  <c:v>0.1497976</c:v>
                </c:pt>
                <c:pt idx="14">
                  <c:v>0.18016190000000001</c:v>
                </c:pt>
                <c:pt idx="15">
                  <c:v>0.21659919999999999</c:v>
                </c:pt>
                <c:pt idx="16">
                  <c:v>0.25303639999999999</c:v>
                </c:pt>
                <c:pt idx="17">
                  <c:v>0.28744940000000002</c:v>
                </c:pt>
                <c:pt idx="18">
                  <c:v>0.33299600000000001</c:v>
                </c:pt>
                <c:pt idx="19">
                  <c:v>0.3815789</c:v>
                </c:pt>
                <c:pt idx="20">
                  <c:v>0.41599190000000003</c:v>
                </c:pt>
                <c:pt idx="21">
                  <c:v>0.43825910000000001</c:v>
                </c:pt>
                <c:pt idx="22">
                  <c:v>0.45951419999999998</c:v>
                </c:pt>
                <c:pt idx="23">
                  <c:v>0.50202429999999998</c:v>
                </c:pt>
                <c:pt idx="24">
                  <c:v>0.53947369999999994</c:v>
                </c:pt>
                <c:pt idx="25">
                  <c:v>0.56578949999999995</c:v>
                </c:pt>
                <c:pt idx="26">
                  <c:v>0.58704449999999997</c:v>
                </c:pt>
                <c:pt idx="27">
                  <c:v>0.61842109999999995</c:v>
                </c:pt>
                <c:pt idx="28">
                  <c:v>0.64068829999999999</c:v>
                </c:pt>
                <c:pt idx="29">
                  <c:v>0.66700400000000004</c:v>
                </c:pt>
                <c:pt idx="30">
                  <c:v>0.68724700000000005</c:v>
                </c:pt>
                <c:pt idx="31">
                  <c:v>0.71153849999999996</c:v>
                </c:pt>
                <c:pt idx="32">
                  <c:v>0.73076920000000001</c:v>
                </c:pt>
                <c:pt idx="33">
                  <c:v>0.74797570000000002</c:v>
                </c:pt>
                <c:pt idx="34">
                  <c:v>0.76417000000000002</c:v>
                </c:pt>
                <c:pt idx="35">
                  <c:v>0.78137650000000003</c:v>
                </c:pt>
                <c:pt idx="36">
                  <c:v>0.7995951</c:v>
                </c:pt>
                <c:pt idx="37">
                  <c:v>0.81578949999999995</c:v>
                </c:pt>
                <c:pt idx="38">
                  <c:v>0.8259109</c:v>
                </c:pt>
                <c:pt idx="39">
                  <c:v>0.83906879999999995</c:v>
                </c:pt>
                <c:pt idx="40">
                  <c:v>0.85323890000000002</c:v>
                </c:pt>
                <c:pt idx="41">
                  <c:v>0.85728740000000003</c:v>
                </c:pt>
                <c:pt idx="42">
                  <c:v>0.86437249999999999</c:v>
                </c:pt>
                <c:pt idx="43">
                  <c:v>0.87449390000000005</c:v>
                </c:pt>
                <c:pt idx="44">
                  <c:v>0.88056679999999998</c:v>
                </c:pt>
                <c:pt idx="45">
                  <c:v>0.89068829999999999</c:v>
                </c:pt>
                <c:pt idx="46">
                  <c:v>0.90080970000000005</c:v>
                </c:pt>
                <c:pt idx="47">
                  <c:v>0.90587039999999996</c:v>
                </c:pt>
                <c:pt idx="48">
                  <c:v>0.91396759999999999</c:v>
                </c:pt>
                <c:pt idx="49">
                  <c:v>0.91801619999999995</c:v>
                </c:pt>
                <c:pt idx="50">
                  <c:v>0.92206480000000002</c:v>
                </c:pt>
                <c:pt idx="51">
                  <c:v>0.9311741</c:v>
                </c:pt>
                <c:pt idx="52">
                  <c:v>0.93825910000000001</c:v>
                </c:pt>
                <c:pt idx="53">
                  <c:v>0.94230769999999997</c:v>
                </c:pt>
                <c:pt idx="54">
                  <c:v>0.94433199999999995</c:v>
                </c:pt>
                <c:pt idx="55">
                  <c:v>0.9473684</c:v>
                </c:pt>
                <c:pt idx="56">
                  <c:v>0.95242910000000003</c:v>
                </c:pt>
                <c:pt idx="57">
                  <c:v>0.95242910000000003</c:v>
                </c:pt>
                <c:pt idx="58">
                  <c:v>0.95546560000000003</c:v>
                </c:pt>
                <c:pt idx="59">
                  <c:v>0.96052630000000006</c:v>
                </c:pt>
                <c:pt idx="60">
                  <c:v>0.96052630000000006</c:v>
                </c:pt>
                <c:pt idx="61">
                  <c:v>0.96052630000000006</c:v>
                </c:pt>
                <c:pt idx="62">
                  <c:v>0.96457490000000001</c:v>
                </c:pt>
                <c:pt idx="63">
                  <c:v>0.96457490000000001</c:v>
                </c:pt>
                <c:pt idx="64">
                  <c:v>0.96659919999999999</c:v>
                </c:pt>
                <c:pt idx="65">
                  <c:v>0.96761129999999995</c:v>
                </c:pt>
                <c:pt idx="66">
                  <c:v>0.97064779999999995</c:v>
                </c:pt>
                <c:pt idx="67">
                  <c:v>0.97469640000000002</c:v>
                </c:pt>
                <c:pt idx="68">
                  <c:v>0.97469640000000002</c:v>
                </c:pt>
                <c:pt idx="69">
                  <c:v>0.97570849999999998</c:v>
                </c:pt>
                <c:pt idx="70">
                  <c:v>0.97773279999999996</c:v>
                </c:pt>
                <c:pt idx="71">
                  <c:v>0.97874490000000003</c:v>
                </c:pt>
                <c:pt idx="72">
                  <c:v>0.98178140000000003</c:v>
                </c:pt>
                <c:pt idx="73">
                  <c:v>0.98178140000000003</c:v>
                </c:pt>
                <c:pt idx="74">
                  <c:v>0.98178140000000003</c:v>
                </c:pt>
                <c:pt idx="75">
                  <c:v>0.98178140000000003</c:v>
                </c:pt>
                <c:pt idx="76">
                  <c:v>0.98178140000000003</c:v>
                </c:pt>
                <c:pt idx="77">
                  <c:v>0.98279349999999999</c:v>
                </c:pt>
                <c:pt idx="78">
                  <c:v>0.98279349999999999</c:v>
                </c:pt>
                <c:pt idx="79">
                  <c:v>0.98279349999999999</c:v>
                </c:pt>
                <c:pt idx="80">
                  <c:v>0.98279349999999999</c:v>
                </c:pt>
                <c:pt idx="81">
                  <c:v>0.98481779999999997</c:v>
                </c:pt>
                <c:pt idx="82">
                  <c:v>0.98481779999999997</c:v>
                </c:pt>
                <c:pt idx="83">
                  <c:v>0.98582999999999998</c:v>
                </c:pt>
                <c:pt idx="84">
                  <c:v>0.98582999999999998</c:v>
                </c:pt>
                <c:pt idx="85">
                  <c:v>0.98582999999999998</c:v>
                </c:pt>
                <c:pt idx="86">
                  <c:v>0.98582999999999998</c:v>
                </c:pt>
                <c:pt idx="87">
                  <c:v>0.98684210000000006</c:v>
                </c:pt>
                <c:pt idx="88">
                  <c:v>0.98785429999999996</c:v>
                </c:pt>
                <c:pt idx="89">
                  <c:v>0.98886640000000003</c:v>
                </c:pt>
                <c:pt idx="90">
                  <c:v>0.98987849999999999</c:v>
                </c:pt>
                <c:pt idx="91">
                  <c:v>0.98987849999999999</c:v>
                </c:pt>
                <c:pt idx="92">
                  <c:v>0.98987849999999999</c:v>
                </c:pt>
                <c:pt idx="93">
                  <c:v>0.99089070000000001</c:v>
                </c:pt>
                <c:pt idx="94">
                  <c:v>0.99190279999999997</c:v>
                </c:pt>
                <c:pt idx="95">
                  <c:v>0.99190279999999997</c:v>
                </c:pt>
                <c:pt idx="96">
                  <c:v>0.99190279999999997</c:v>
                </c:pt>
                <c:pt idx="97">
                  <c:v>0.99190279999999997</c:v>
                </c:pt>
                <c:pt idx="98">
                  <c:v>0.99190279999999997</c:v>
                </c:pt>
                <c:pt idx="99">
                  <c:v>0.99190279999999997</c:v>
                </c:pt>
                <c:pt idx="100">
                  <c:v>0.99291499999999999</c:v>
                </c:pt>
                <c:pt idx="101">
                  <c:v>0.99291499999999999</c:v>
                </c:pt>
                <c:pt idx="102">
                  <c:v>0.99291499999999999</c:v>
                </c:pt>
                <c:pt idx="103">
                  <c:v>0.99392709999999995</c:v>
                </c:pt>
                <c:pt idx="104">
                  <c:v>0.99392709999999995</c:v>
                </c:pt>
                <c:pt idx="105">
                  <c:v>0.99392709999999995</c:v>
                </c:pt>
                <c:pt idx="106">
                  <c:v>0.99392709999999995</c:v>
                </c:pt>
                <c:pt idx="107">
                  <c:v>0.99595140000000004</c:v>
                </c:pt>
                <c:pt idx="108">
                  <c:v>0.99696359999999995</c:v>
                </c:pt>
                <c:pt idx="109">
                  <c:v>0.99696359999999995</c:v>
                </c:pt>
                <c:pt idx="110">
                  <c:v>0.99696359999999995</c:v>
                </c:pt>
                <c:pt idx="111">
                  <c:v>0.99696359999999995</c:v>
                </c:pt>
                <c:pt idx="112">
                  <c:v>0.99797570000000002</c:v>
                </c:pt>
                <c:pt idx="113">
                  <c:v>0.99797570000000002</c:v>
                </c:pt>
                <c:pt idx="114">
                  <c:v>0.99898790000000004</c:v>
                </c:pt>
                <c:pt idx="115">
                  <c:v>0.99898790000000004</c:v>
                </c:pt>
                <c:pt idx="116">
                  <c:v>0.99898790000000004</c:v>
                </c:pt>
                <c:pt idx="117">
                  <c:v>0.99898790000000004</c:v>
                </c:pt>
                <c:pt idx="118">
                  <c:v>0.99898790000000004</c:v>
                </c:pt>
                <c:pt idx="119">
                  <c:v>0.99898790000000004</c:v>
                </c:pt>
                <c:pt idx="120">
                  <c:v>0.99898790000000004</c:v>
                </c:pt>
                <c:pt idx="121">
                  <c:v>0.99898790000000004</c:v>
                </c:pt>
                <c:pt idx="122">
                  <c:v>0.99898790000000004</c:v>
                </c:pt>
                <c:pt idx="123">
                  <c:v>0.99898790000000004</c:v>
                </c:pt>
                <c:pt idx="124">
                  <c:v>0.99898790000000004</c:v>
                </c:pt>
                <c:pt idx="125">
                  <c:v>0.99898790000000004</c:v>
                </c:pt>
                <c:pt idx="126">
                  <c:v>0.99898790000000004</c:v>
                </c:pt>
                <c:pt idx="127">
                  <c:v>0.99898790000000004</c:v>
                </c:pt>
                <c:pt idx="128">
                  <c:v>0.99898790000000004</c:v>
                </c:pt>
                <c:pt idx="129">
                  <c:v>0.99898790000000004</c:v>
                </c:pt>
                <c:pt idx="130">
                  <c:v>0.99898790000000004</c:v>
                </c:pt>
                <c:pt idx="131">
                  <c:v>0.99898790000000004</c:v>
                </c:pt>
                <c:pt idx="132">
                  <c:v>0.99898790000000004</c:v>
                </c:pt>
                <c:pt idx="133">
                  <c:v>0.99898790000000004</c:v>
                </c:pt>
                <c:pt idx="134">
                  <c:v>0.99898790000000004</c:v>
                </c:pt>
                <c:pt idx="135">
                  <c:v>0.99898790000000004</c:v>
                </c:pt>
                <c:pt idx="136">
                  <c:v>0.99898790000000004</c:v>
                </c:pt>
                <c:pt idx="137">
                  <c:v>0.99898790000000004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10CF-4B16-972A-C8AF864DD5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9165632"/>
        <c:axId val="199166208"/>
      </c:scatterChart>
      <c:valAx>
        <c:axId val="199165632"/>
        <c:scaling>
          <c:orientation val="minMax"/>
          <c:max val="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zh-TW" sz="1400" b="1" i="0" u="none" strike="noStrike" baseline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False positive rate</a:t>
                </a:r>
                <a:r>
                  <a:rPr lang="en-US" altLang="zh-TW" sz="1400" b="1" i="0" u="none" strike="noStrike" baseline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zh-TW" altLang="en-US" sz="14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CN"/>
            </a:p>
          </c:txPr>
        </c:title>
        <c:numFmt formatCode="#,##0.0_);[Red]\(#,##0.0\)" sourceLinked="0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99166208"/>
        <c:crosses val="autoZero"/>
        <c:crossBetween val="midCat"/>
      </c:valAx>
      <c:valAx>
        <c:axId val="199166208"/>
        <c:scaling>
          <c:orientation val="minMax"/>
          <c:max val="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zh-TW" sz="1400" b="1" i="0" u="none" strike="noStrike" baseline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True positive rate</a:t>
                </a:r>
                <a:r>
                  <a:rPr lang="en-US" altLang="zh-TW" sz="1400" b="1" i="0" u="none" strike="noStrike" baseline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zh-TW" altLang="en-US" sz="14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CN"/>
            </a:p>
          </c:txPr>
        </c:title>
        <c:numFmt formatCode="#,##0.0_);[Red]\(#,##0.0\)" sourceLinked="0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99165632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2698332269610335"/>
          <c:y val="0.378530540825254"/>
          <c:w val="0.29643859762889968"/>
          <c:h val="0.513933030753170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2020/6/17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821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2020/6/17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9163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2020/6/17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8892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2020/6/17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4494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2020/6/17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97203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2020/6/17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8077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2020/6/17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4487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2020/6/17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64944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2020/6/17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5552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2020/6/17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1917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2020/6/17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7820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8B886-C442-482E-9864-EE489913229F}" type="datetimeFigureOut">
              <a:rPr lang="zh-TW" altLang="en-US" smtClean="0"/>
              <a:pPr/>
              <a:t>2020/6/17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527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圖表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6927923"/>
              </p:ext>
            </p:extLst>
          </p:nvPr>
        </p:nvGraphicFramePr>
        <p:xfrm>
          <a:off x="2030599" y="176574"/>
          <a:ext cx="7617898" cy="6681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08953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10708</TotalTime>
  <Words>6</Words>
  <Application>Microsoft Office PowerPoint</Application>
  <PresentationFormat>宽屏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Rachel</dc:creator>
  <cp:lastModifiedBy>焦玉霞</cp:lastModifiedBy>
  <cp:revision>26</cp:revision>
  <dcterms:created xsi:type="dcterms:W3CDTF">2018-06-14T07:48:41Z</dcterms:created>
  <dcterms:modified xsi:type="dcterms:W3CDTF">2020-06-17T12:56:38Z</dcterms:modified>
</cp:coreProperties>
</file>