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FF33"/>
    <a:srgbClr val="F4B183"/>
    <a:srgbClr val="B4C7E7"/>
    <a:srgbClr val="FFC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2478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6965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7782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2104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1671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6583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799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7306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3200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9107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656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820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5403F-95A8-4A3C-952F-3C6D11455696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9009-CC8B-4E1C-808D-82B0BB923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244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4516" y="290752"/>
            <a:ext cx="8064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1. Figure S1.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Schematic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 of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PvCSP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23378063"/>
              </p:ext>
            </p:extLst>
          </p:nvPr>
        </p:nvGraphicFramePr>
        <p:xfrm>
          <a:off x="509471" y="3429552"/>
          <a:ext cx="8111994" cy="4756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6637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1556637"/>
              </a:tblGrid>
              <a:tr h="4756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N-terminal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C-terminal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23" name="Left Bracket 22"/>
          <p:cNvSpPr/>
          <p:nvPr/>
        </p:nvSpPr>
        <p:spPr>
          <a:xfrm rot="5400000">
            <a:off x="4476798" y="756263"/>
            <a:ext cx="173421" cy="4988564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029945" y="2782763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Central repeat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region (CRR)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320657" y="3915327"/>
            <a:ext cx="25330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Peptide repeat motifs (PRMs)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15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581</TotalTime>
  <Words>25</Words>
  <Application>Microsoft Office PowerPoint</Application>
  <PresentationFormat>화면 슬라이드 쇼(4:3)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Theme</vt:lpstr>
      <vt:lpstr>슬라이드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lg</dc:creator>
  <cp:lastModifiedBy>GSNU</cp:lastModifiedBy>
  <cp:revision>17</cp:revision>
  <dcterms:created xsi:type="dcterms:W3CDTF">2019-12-16T12:42:01Z</dcterms:created>
  <dcterms:modified xsi:type="dcterms:W3CDTF">2020-02-29T03:22:04Z</dcterms:modified>
</cp:coreProperties>
</file>