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>
      <p:cViewPr varScale="1">
        <p:scale>
          <a:sx n="68" d="100"/>
          <a:sy n="68" d="100"/>
        </p:scale>
        <p:origin x="20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94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87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3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0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67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5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8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9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65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6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001A7-8B01-4956-A5BB-38C01C5365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BB49C-82B0-4EB8-A20C-66B76A0B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2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644FF40-09FD-4992-BB8A-7F14DE74DB3E}"/>
              </a:ext>
            </a:extLst>
          </p:cNvPr>
          <p:cNvSpPr txBox="1"/>
          <p:nvPr/>
        </p:nvSpPr>
        <p:spPr>
          <a:xfrm>
            <a:off x="1571958" y="1300447"/>
            <a:ext cx="904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Tsg101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89DBBA-346E-498A-B023-4C24F11FDFDE}"/>
              </a:ext>
            </a:extLst>
          </p:cNvPr>
          <p:cNvSpPr txBox="1"/>
          <p:nvPr/>
        </p:nvSpPr>
        <p:spPr>
          <a:xfrm>
            <a:off x="1522312" y="4724159"/>
            <a:ext cx="904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CD81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816D8C-E883-4236-AB2C-2EFFD3203DEB}"/>
              </a:ext>
            </a:extLst>
          </p:cNvPr>
          <p:cNvSpPr txBox="1"/>
          <p:nvPr/>
        </p:nvSpPr>
        <p:spPr>
          <a:xfrm>
            <a:off x="4337785" y="1326115"/>
            <a:ext cx="1211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Flotillin-1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88ACD8-E903-4836-BCF0-B2F1130BF0A8}"/>
              </a:ext>
            </a:extLst>
          </p:cNvPr>
          <p:cNvSpPr txBox="1"/>
          <p:nvPr/>
        </p:nvSpPr>
        <p:spPr>
          <a:xfrm>
            <a:off x="4490986" y="4724159"/>
            <a:ext cx="904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CD9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55B6C1-3BFA-412F-9370-3ED90A5E4369}"/>
              </a:ext>
            </a:extLst>
          </p:cNvPr>
          <p:cNvSpPr txBox="1"/>
          <p:nvPr/>
        </p:nvSpPr>
        <p:spPr>
          <a:xfrm>
            <a:off x="792330" y="5496025"/>
            <a:ext cx="5151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Supplementary Figure  S6. </a:t>
            </a:r>
            <a:r>
              <a:rPr lang="en-US" sz="1200" dirty="0"/>
              <a:t>Full-length images of blots shown in Figure 2C.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68C54B0-B1C5-4F53-B6DD-1A97BAA04A04}"/>
              </a:ext>
            </a:extLst>
          </p:cNvPr>
          <p:cNvGrpSpPr/>
          <p:nvPr/>
        </p:nvGrpSpPr>
        <p:grpSpPr>
          <a:xfrm>
            <a:off x="792330" y="1669779"/>
            <a:ext cx="2364740" cy="1072015"/>
            <a:chOff x="792330" y="3075068"/>
            <a:chExt cx="2364740" cy="10720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0973433-823D-46A3-8634-B4DEF2B97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2330" y="3075068"/>
              <a:ext cx="2364740" cy="107201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69E2261-8463-49A0-93FC-443BB8537F7A}"/>
                </a:ext>
              </a:extLst>
            </p:cNvPr>
            <p:cNvSpPr/>
            <p:nvPr/>
          </p:nvSpPr>
          <p:spPr>
            <a:xfrm>
              <a:off x="1313848" y="3371613"/>
              <a:ext cx="904775" cy="478492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129A919-923B-4CA3-B4C5-7A083D337AF9}"/>
              </a:ext>
            </a:extLst>
          </p:cNvPr>
          <p:cNvGrpSpPr/>
          <p:nvPr/>
        </p:nvGrpSpPr>
        <p:grpSpPr>
          <a:xfrm>
            <a:off x="792330" y="3009405"/>
            <a:ext cx="2364740" cy="1631809"/>
            <a:chOff x="792330" y="4414694"/>
            <a:chExt cx="2364740" cy="163180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D170C10-7D45-448F-B899-BF4A4C1A9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2330" y="4414694"/>
              <a:ext cx="2364740" cy="1631809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173006F-C6E6-4937-8932-1EA0C788AF57}"/>
                </a:ext>
              </a:extLst>
            </p:cNvPr>
            <p:cNvSpPr/>
            <p:nvPr/>
          </p:nvSpPr>
          <p:spPr>
            <a:xfrm>
              <a:off x="1313848" y="4670772"/>
              <a:ext cx="904775" cy="478492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C0A1A3-D470-4D9A-9334-2102D0DA2F96}"/>
              </a:ext>
            </a:extLst>
          </p:cNvPr>
          <p:cNvGrpSpPr/>
          <p:nvPr/>
        </p:nvGrpSpPr>
        <p:grpSpPr>
          <a:xfrm>
            <a:off x="3538989" y="1669779"/>
            <a:ext cx="2339578" cy="2971435"/>
            <a:chOff x="3538989" y="3075068"/>
            <a:chExt cx="2339578" cy="297143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A454F9E-89C1-46EB-9D5E-AA9C51AF06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3538989" y="3075068"/>
              <a:ext cx="2339578" cy="297143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CC6883C-66D7-4331-9A63-CFCFA4AE1A74}"/>
                </a:ext>
              </a:extLst>
            </p:cNvPr>
            <p:cNvSpPr/>
            <p:nvPr/>
          </p:nvSpPr>
          <p:spPr>
            <a:xfrm>
              <a:off x="4151696" y="3649341"/>
              <a:ext cx="904775" cy="478492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54AB0DE-14B7-49AB-9028-E81E165945D7}"/>
                </a:ext>
              </a:extLst>
            </p:cNvPr>
            <p:cNvSpPr/>
            <p:nvPr/>
          </p:nvSpPr>
          <p:spPr>
            <a:xfrm>
              <a:off x="4227515" y="5045707"/>
              <a:ext cx="904775" cy="478492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5246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17</Words>
  <Application>Microsoft Office PowerPoint</Application>
  <PresentationFormat>Letter Paper (8.5x11 in)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Chettimada, Sukrutha U.</dc:creator>
  <cp:lastModifiedBy>Dana</cp:lastModifiedBy>
  <cp:revision>6</cp:revision>
  <dcterms:created xsi:type="dcterms:W3CDTF">2020-06-15T15:22:49Z</dcterms:created>
  <dcterms:modified xsi:type="dcterms:W3CDTF">2020-06-15T16:43:32Z</dcterms:modified>
</cp:coreProperties>
</file>