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18" autoAdjust="0"/>
    <p:restoredTop sz="94660"/>
  </p:normalViewPr>
  <p:slideViewPr>
    <p:cSldViewPr snapToGrid="0">
      <p:cViewPr>
        <p:scale>
          <a:sx n="69" d="100"/>
          <a:sy n="69" d="100"/>
        </p:scale>
        <p:origin x="3224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4F71-3FFA-495F-99E7-F25D23443A9C}" type="datetimeFigureOut">
              <a:rPr lang="en-US" smtClean="0"/>
              <a:t>8/23/20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1705-2784-4C2F-BF9D-DBAB4F660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77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4F71-3FFA-495F-99E7-F25D23443A9C}" type="datetimeFigureOut">
              <a:rPr lang="en-US" smtClean="0"/>
              <a:t>8/23/20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1705-2784-4C2F-BF9D-DBAB4F660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8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4F71-3FFA-495F-99E7-F25D23443A9C}" type="datetimeFigureOut">
              <a:rPr lang="en-US" smtClean="0"/>
              <a:t>8/23/20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1705-2784-4C2F-BF9D-DBAB4F660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6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4F71-3FFA-495F-99E7-F25D23443A9C}" type="datetimeFigureOut">
              <a:rPr lang="en-US" smtClean="0"/>
              <a:t>8/23/20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1705-2784-4C2F-BF9D-DBAB4F660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9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4F71-3FFA-495F-99E7-F25D23443A9C}" type="datetimeFigureOut">
              <a:rPr lang="en-US" smtClean="0"/>
              <a:t>8/23/20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1705-2784-4C2F-BF9D-DBAB4F660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53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4F71-3FFA-495F-99E7-F25D23443A9C}" type="datetimeFigureOut">
              <a:rPr lang="en-US" smtClean="0"/>
              <a:t>8/23/20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1705-2784-4C2F-BF9D-DBAB4F660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22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4F71-3FFA-495F-99E7-F25D23443A9C}" type="datetimeFigureOut">
              <a:rPr lang="en-US" smtClean="0"/>
              <a:t>8/23/20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1705-2784-4C2F-BF9D-DBAB4F660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044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4F71-3FFA-495F-99E7-F25D23443A9C}" type="datetimeFigureOut">
              <a:rPr lang="en-US" smtClean="0"/>
              <a:t>8/23/20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1705-2784-4C2F-BF9D-DBAB4F660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00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4F71-3FFA-495F-99E7-F25D23443A9C}" type="datetimeFigureOut">
              <a:rPr lang="en-US" smtClean="0"/>
              <a:t>8/23/20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1705-2784-4C2F-BF9D-DBAB4F660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27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4F71-3FFA-495F-99E7-F25D23443A9C}" type="datetimeFigureOut">
              <a:rPr lang="en-US" smtClean="0"/>
              <a:t>8/23/20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1705-2784-4C2F-BF9D-DBAB4F660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134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4F71-3FFA-495F-99E7-F25D23443A9C}" type="datetimeFigureOut">
              <a:rPr lang="en-US" smtClean="0"/>
              <a:t>8/23/20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1705-2784-4C2F-BF9D-DBAB4F660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40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84F71-3FFA-495F-99E7-F25D23443A9C}" type="datetimeFigureOut">
              <a:rPr lang="en-US" smtClean="0"/>
              <a:t>8/23/20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31705-2784-4C2F-BF9D-DBAB4F660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tiff"/><Relationship Id="rId5" Type="http://schemas.openxmlformats.org/officeDocument/2006/relationships/image" Target="../media/image7.tiff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970A8D83-9175-0046-A7C5-4D138C918CF4}"/>
              </a:ext>
            </a:extLst>
          </p:cNvPr>
          <p:cNvGrpSpPr/>
          <p:nvPr/>
        </p:nvGrpSpPr>
        <p:grpSpPr>
          <a:xfrm>
            <a:off x="463870" y="6564325"/>
            <a:ext cx="3554459" cy="2726351"/>
            <a:chOff x="122904" y="870127"/>
            <a:chExt cx="1999763" cy="1595671"/>
          </a:xfrm>
        </p:grpSpPr>
        <p:pic>
          <p:nvPicPr>
            <p:cNvPr id="5" name="Picture 4" descr="A picture containing sitting, monitor, table, large&#10;&#10;Description automatically generated">
              <a:extLst>
                <a:ext uri="{FF2B5EF4-FFF2-40B4-BE49-F238E27FC236}">
                  <a16:creationId xmlns:a16="http://schemas.microsoft.com/office/drawing/2014/main" id="{B2AE7A4F-2A5E-4D13-8CE8-5717CA4A1A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99" t="32533" r="22879" b="39024"/>
            <a:stretch/>
          </p:blipFill>
          <p:spPr>
            <a:xfrm>
              <a:off x="122904" y="870127"/>
              <a:ext cx="1999763" cy="1595671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0870895-DAA8-4AB0-A72C-A5CAF96032E8}"/>
                </a:ext>
              </a:extLst>
            </p:cNvPr>
            <p:cNvSpPr/>
            <p:nvPr/>
          </p:nvSpPr>
          <p:spPr>
            <a:xfrm>
              <a:off x="564881" y="1635588"/>
              <a:ext cx="502595" cy="203723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46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FD69E3C-00CD-476E-B4CF-0F9EB7728968}"/>
                </a:ext>
              </a:extLst>
            </p:cNvPr>
            <p:cNvSpPr txBox="1"/>
            <p:nvPr/>
          </p:nvSpPr>
          <p:spPr>
            <a:xfrm>
              <a:off x="536129" y="2002908"/>
              <a:ext cx="963094" cy="3734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8" dirty="0">
                  <a:solidFill>
                    <a:srgbClr val="FF0000"/>
                  </a:solidFill>
                </a:rPr>
                <a:t>DENV E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3390AE6-E9F1-D84B-913C-547AFAAC25A5}"/>
              </a:ext>
            </a:extLst>
          </p:cNvPr>
          <p:cNvGrpSpPr/>
          <p:nvPr/>
        </p:nvGrpSpPr>
        <p:grpSpPr>
          <a:xfrm>
            <a:off x="422111" y="3683120"/>
            <a:ext cx="3564262" cy="2717679"/>
            <a:chOff x="4462618" y="862268"/>
            <a:chExt cx="2100227" cy="1778190"/>
          </a:xfrm>
        </p:grpSpPr>
        <p:pic>
          <p:nvPicPr>
            <p:cNvPr id="26" name="Picture 25" descr="A picture containing text, monitor&#10;&#10;Description automatically generated">
              <a:extLst>
                <a:ext uri="{FF2B5EF4-FFF2-40B4-BE49-F238E27FC236}">
                  <a16:creationId xmlns:a16="http://schemas.microsoft.com/office/drawing/2014/main" id="{44E29982-3CD3-144C-8BDD-0010E1F1A2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415" t="13333" r="30061" b="49239"/>
            <a:stretch/>
          </p:blipFill>
          <p:spPr>
            <a:xfrm>
              <a:off x="4462618" y="862268"/>
              <a:ext cx="2100227" cy="1778190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C8865EF-3A22-9E46-950D-0A5CBBF81A96}"/>
                </a:ext>
              </a:extLst>
            </p:cNvPr>
            <p:cNvSpPr/>
            <p:nvPr/>
          </p:nvSpPr>
          <p:spPr>
            <a:xfrm>
              <a:off x="5514417" y="1494020"/>
              <a:ext cx="683741" cy="245211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46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51997B1-8B4A-7A44-B3DA-FCA5914BA308}"/>
                </a:ext>
              </a:extLst>
            </p:cNvPr>
            <p:cNvSpPr txBox="1"/>
            <p:nvPr/>
          </p:nvSpPr>
          <p:spPr>
            <a:xfrm>
              <a:off x="5084570" y="1205883"/>
              <a:ext cx="899760" cy="403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46" dirty="0">
                  <a:solidFill>
                    <a:srgbClr val="FF0000"/>
                  </a:solidFill>
                </a:rPr>
                <a:t>Notch</a:t>
              </a: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60A88C57-5B10-9E45-89E4-CB2878AD485C}"/>
              </a:ext>
            </a:extLst>
          </p:cNvPr>
          <p:cNvSpPr txBox="1"/>
          <p:nvPr/>
        </p:nvSpPr>
        <p:spPr>
          <a:xfrm>
            <a:off x="422111" y="189470"/>
            <a:ext cx="1238753" cy="4035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46" dirty="0"/>
              <a:t>Figure 5b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E150BCD-A68D-C04A-BC14-64D723B0DB72}"/>
              </a:ext>
            </a:extLst>
          </p:cNvPr>
          <p:cNvGrpSpPr/>
          <p:nvPr/>
        </p:nvGrpSpPr>
        <p:grpSpPr>
          <a:xfrm>
            <a:off x="422111" y="628369"/>
            <a:ext cx="3564262" cy="2891225"/>
            <a:chOff x="2309916" y="862269"/>
            <a:chExt cx="1800765" cy="1140640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1193BFA-00EF-A248-B4E8-08696BFDF437}"/>
                </a:ext>
              </a:extLst>
            </p:cNvPr>
            <p:cNvGrpSpPr/>
            <p:nvPr/>
          </p:nvGrpSpPr>
          <p:grpSpPr>
            <a:xfrm>
              <a:off x="2309916" y="862269"/>
              <a:ext cx="1800765" cy="1140640"/>
              <a:chOff x="2309916" y="862270"/>
              <a:chExt cx="3595631" cy="1826640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DD74E6D6-E825-6741-8B17-042D6D9FDC3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7276" t="24849" b="46895"/>
              <a:stretch/>
            </p:blipFill>
            <p:spPr>
              <a:xfrm>
                <a:off x="2309916" y="862270"/>
                <a:ext cx="3595631" cy="1826640"/>
              </a:xfrm>
              <a:prstGeom prst="rect">
                <a:avLst/>
              </a:prstGeom>
            </p:spPr>
          </p:pic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294F3381-014F-1C48-BEB4-9D71452E41E1}"/>
                  </a:ext>
                </a:extLst>
              </p:cNvPr>
              <p:cNvGrpSpPr/>
              <p:nvPr/>
            </p:nvGrpSpPr>
            <p:grpSpPr>
              <a:xfrm>
                <a:off x="2414522" y="1473741"/>
                <a:ext cx="781760" cy="520332"/>
                <a:chOff x="2414522" y="1473741"/>
                <a:chExt cx="781760" cy="520332"/>
              </a:xfrm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1E54CAF-E0ED-5C4B-9678-4970E9FB350E}"/>
                    </a:ext>
                  </a:extLst>
                </p:cNvPr>
                <p:cNvSpPr/>
                <p:nvPr/>
              </p:nvSpPr>
              <p:spPr>
                <a:xfrm>
                  <a:off x="2476610" y="1660421"/>
                  <a:ext cx="719672" cy="333652"/>
                </a:xfrm>
                <a:prstGeom prst="rect">
                  <a:avLst/>
                </a:prstGeom>
                <a:noFill/>
                <a:ln w="158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46"/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10FF79CC-767B-B545-A733-532435B73C52}"/>
                    </a:ext>
                  </a:extLst>
                </p:cNvPr>
                <p:cNvSpPr txBox="1"/>
                <p:nvPr/>
              </p:nvSpPr>
              <p:spPr>
                <a:xfrm>
                  <a:off x="2414522" y="1473741"/>
                  <a:ext cx="754889" cy="1660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8" dirty="0">
                      <a:solidFill>
                        <a:srgbClr val="FF0000"/>
                      </a:solidFill>
                    </a:rPr>
                    <a:t>RBPJK</a:t>
                  </a:r>
                </a:p>
              </p:txBody>
            </p:sp>
          </p:grp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961AE0AE-4431-D543-82EA-0845B8CC827D}"/>
                  </a:ext>
                </a:extLst>
              </p:cNvPr>
              <p:cNvSpPr/>
              <p:nvPr/>
            </p:nvSpPr>
            <p:spPr>
              <a:xfrm>
                <a:off x="4118843" y="2160898"/>
                <a:ext cx="787416" cy="333652"/>
              </a:xfrm>
              <a:prstGeom prst="rect">
                <a:avLst/>
              </a:prstGeom>
              <a:noFill/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46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01BF7BF-E4E3-1949-9368-4BCD03B9E712}"/>
                  </a:ext>
                </a:extLst>
              </p:cNvPr>
              <p:cNvSpPr txBox="1"/>
              <p:nvPr/>
            </p:nvSpPr>
            <p:spPr>
              <a:xfrm>
                <a:off x="4211095" y="1966196"/>
                <a:ext cx="819342" cy="1660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8" dirty="0">
                    <a:solidFill>
                      <a:srgbClr val="FF0000"/>
                    </a:solidFill>
                  </a:rPr>
                  <a:t>GAPDH</a:t>
                </a: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6BF87BC-28E6-4424-858E-ED88F0337D97}"/>
                </a:ext>
              </a:extLst>
            </p:cNvPr>
            <p:cNvSpPr/>
            <p:nvPr/>
          </p:nvSpPr>
          <p:spPr>
            <a:xfrm>
              <a:off x="3170821" y="1214336"/>
              <a:ext cx="439396" cy="221072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46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5FE3D8B-966F-4A47-B28E-A5470D124362}"/>
                </a:ext>
              </a:extLst>
            </p:cNvPr>
            <p:cNvSpPr txBox="1"/>
            <p:nvPr/>
          </p:nvSpPr>
          <p:spPr>
            <a:xfrm>
              <a:off x="3111062" y="1075022"/>
              <a:ext cx="283957" cy="1214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DLL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3604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D40E4AB-BC4F-F842-91EC-2A943577C21C}"/>
              </a:ext>
            </a:extLst>
          </p:cNvPr>
          <p:cNvGrpSpPr/>
          <p:nvPr/>
        </p:nvGrpSpPr>
        <p:grpSpPr>
          <a:xfrm>
            <a:off x="748850" y="451873"/>
            <a:ext cx="3539470" cy="2820437"/>
            <a:chOff x="4093028" y="2614057"/>
            <a:chExt cx="3539470" cy="282043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1F783D9-7132-AC43-BBFD-F179D48AAD0A}"/>
                </a:ext>
              </a:extLst>
            </p:cNvPr>
            <p:cNvGrpSpPr/>
            <p:nvPr/>
          </p:nvGrpSpPr>
          <p:grpSpPr>
            <a:xfrm>
              <a:off x="4093028" y="3103441"/>
              <a:ext cx="3539470" cy="2331053"/>
              <a:chOff x="6560457" y="3115852"/>
              <a:chExt cx="5112568" cy="3367076"/>
            </a:xfrm>
          </p:grpSpPr>
          <p:pic>
            <p:nvPicPr>
              <p:cNvPr id="7" name="Picture 6" descr="actin-int 2.jpg">
                <a:extLst>
                  <a:ext uri="{FF2B5EF4-FFF2-40B4-BE49-F238E27FC236}">
                    <a16:creationId xmlns:a16="http://schemas.microsoft.com/office/drawing/2014/main" id="{6CF024D7-960B-8A44-8E15-5896FEDF2E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/>
              <a:srcRect l="5333" t="11111"/>
              <a:stretch>
                <a:fillRect/>
              </a:stretch>
            </p:blipFill>
            <p:spPr>
              <a:xfrm>
                <a:off x="6560457" y="4078244"/>
                <a:ext cx="5112568" cy="1152128"/>
              </a:xfrm>
              <a:prstGeom prst="rect">
                <a:avLst/>
              </a:prstGeom>
            </p:spPr>
          </p:pic>
          <p:pic>
            <p:nvPicPr>
              <p:cNvPr id="8" name="Picture 7" descr="1tal1-int 2.jpg.jpg">
                <a:extLst>
                  <a:ext uri="{FF2B5EF4-FFF2-40B4-BE49-F238E27FC236}">
                    <a16:creationId xmlns:a16="http://schemas.microsoft.com/office/drawing/2014/main" id="{810674F5-32BA-D345-AE64-117210F245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/>
              <a:srcRect l="8178"/>
              <a:stretch>
                <a:fillRect/>
              </a:stretch>
            </p:blipFill>
            <p:spPr>
              <a:xfrm>
                <a:off x="6560457" y="3115852"/>
                <a:ext cx="5112568" cy="864096"/>
              </a:xfrm>
              <a:prstGeom prst="rect">
                <a:avLst/>
              </a:prstGeom>
            </p:spPr>
          </p:pic>
          <p:pic>
            <p:nvPicPr>
              <p:cNvPr id="9" name="Picture 2" descr="E:\RCB\Results\Blots\cyto nuc extraction 21022020\rescan-11032020-cyto nuc extraction 21022020\histone-int 2 cropped.jpg">
                <a:extLst>
                  <a:ext uri="{FF2B5EF4-FFF2-40B4-BE49-F238E27FC236}">
                    <a16:creationId xmlns:a16="http://schemas.microsoft.com/office/drawing/2014/main" id="{0CA37EBD-B675-314A-A953-453783AC645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560457" y="5328668"/>
                <a:ext cx="5112568" cy="1154260"/>
              </a:xfrm>
              <a:prstGeom prst="rect">
                <a:avLst/>
              </a:prstGeom>
              <a:noFill/>
            </p:spPr>
          </p:pic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A15B3D43-67EA-A44B-9594-D500D2B9C2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024953" y="3286156"/>
                <a:ext cx="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041C4D32-9423-904C-9D08-D260CBE9CA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384993" y="5594859"/>
                <a:ext cx="1" cy="9759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0DAD6C21-F64E-1C47-875A-1B251F5194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024953" y="4798324"/>
                <a:ext cx="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37C747BA-876C-A548-A363-F7941501C441}"/>
                  </a:ext>
                </a:extLst>
              </p:cNvPr>
              <p:cNvSpPr/>
              <p:nvPr/>
            </p:nvSpPr>
            <p:spPr>
              <a:xfrm>
                <a:off x="7719831" y="5480999"/>
                <a:ext cx="3953194" cy="304742"/>
              </a:xfrm>
              <a:prstGeom prst="rect">
                <a:avLst/>
              </a:prstGeom>
              <a:noFill/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46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11D28A-27E1-AF44-A994-E31E31CEE422}"/>
                  </a:ext>
                </a:extLst>
              </p:cNvPr>
              <p:cNvSpPr/>
              <p:nvPr/>
            </p:nvSpPr>
            <p:spPr>
              <a:xfrm>
                <a:off x="6952343" y="3129790"/>
                <a:ext cx="3767848" cy="268064"/>
              </a:xfrm>
              <a:prstGeom prst="rect">
                <a:avLst/>
              </a:prstGeom>
              <a:noFill/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46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5211181-2161-8B4D-92AE-5DAC8FFA56DA}"/>
                  </a:ext>
                </a:extLst>
              </p:cNvPr>
              <p:cNvSpPr txBox="1"/>
              <p:nvPr/>
            </p:nvSpPr>
            <p:spPr>
              <a:xfrm>
                <a:off x="10616443" y="3581929"/>
                <a:ext cx="977028" cy="4412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385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TAL-1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6992F81-A933-614F-A4C6-26C672C937B2}"/>
                  </a:ext>
                </a:extLst>
              </p:cNvPr>
              <p:cNvSpPr/>
              <p:nvPr/>
            </p:nvSpPr>
            <p:spPr>
              <a:xfrm>
                <a:off x="6952343" y="4670762"/>
                <a:ext cx="3767848" cy="222054"/>
              </a:xfrm>
              <a:prstGeom prst="rect">
                <a:avLst/>
              </a:prstGeom>
              <a:noFill/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46"/>
              </a:p>
            </p:txBody>
          </p:sp>
          <p:sp>
            <p:nvSpPr>
              <p:cNvPr id="17" name="TextBox 6">
                <a:extLst>
                  <a:ext uri="{FF2B5EF4-FFF2-40B4-BE49-F238E27FC236}">
                    <a16:creationId xmlns:a16="http://schemas.microsoft.com/office/drawing/2014/main" id="{AAE8F45B-1C7B-7746-BDE7-AEDC9A3BDC7B}"/>
                  </a:ext>
                </a:extLst>
              </p:cNvPr>
              <p:cNvSpPr txBox="1"/>
              <p:nvPr/>
            </p:nvSpPr>
            <p:spPr>
              <a:xfrm>
                <a:off x="10237269" y="4231372"/>
                <a:ext cx="910435" cy="4412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385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Actin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8BE9B33-03E7-8041-BC12-659CA70DFAA3}"/>
                  </a:ext>
                </a:extLst>
              </p:cNvPr>
              <p:cNvSpPr txBox="1"/>
              <p:nvPr/>
            </p:nvSpPr>
            <p:spPr>
              <a:xfrm>
                <a:off x="7157015" y="5934279"/>
                <a:ext cx="1211443" cy="4412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385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Histone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3A606AF-4328-0D42-AB06-A98975C9F3AE}"/>
                </a:ext>
              </a:extLst>
            </p:cNvPr>
            <p:cNvSpPr txBox="1"/>
            <p:nvPr/>
          </p:nvSpPr>
          <p:spPr>
            <a:xfrm>
              <a:off x="4093029" y="2614057"/>
              <a:ext cx="774058" cy="28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46" dirty="0"/>
                <a:t>Figure 5c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1F4745C-19BF-1645-BA9D-A01C2497B6B2}"/>
              </a:ext>
            </a:extLst>
          </p:cNvPr>
          <p:cNvGrpSpPr/>
          <p:nvPr/>
        </p:nvGrpSpPr>
        <p:grpSpPr>
          <a:xfrm>
            <a:off x="547899" y="4160445"/>
            <a:ext cx="3553024" cy="4415481"/>
            <a:chOff x="-488548" y="3308026"/>
            <a:chExt cx="2337444" cy="272642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1932AEC-5053-004D-9B82-243CEAFE85A2}"/>
                </a:ext>
              </a:extLst>
            </p:cNvPr>
            <p:cNvGrpSpPr/>
            <p:nvPr/>
          </p:nvGrpSpPr>
          <p:grpSpPr>
            <a:xfrm>
              <a:off x="-474785" y="3669324"/>
              <a:ext cx="2323681" cy="1288701"/>
              <a:chOff x="664029" y="1447800"/>
              <a:chExt cx="3356428" cy="1861457"/>
            </a:xfrm>
          </p:grpSpPr>
          <p:pic>
            <p:nvPicPr>
              <p:cNvPr id="26" name="Picture 5">
                <a:extLst>
                  <a:ext uri="{FF2B5EF4-FFF2-40B4-BE49-F238E27FC236}">
                    <a16:creationId xmlns:a16="http://schemas.microsoft.com/office/drawing/2014/main" id="{E069666C-CE22-3C43-B491-5393256308B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 cstate="print"/>
              <a:srcRect l="5291" t="18898" r="17006" b="23397"/>
              <a:stretch/>
            </p:blipFill>
            <p:spPr bwMode="auto">
              <a:xfrm>
                <a:off x="664029" y="1447800"/>
                <a:ext cx="3356428" cy="18614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1AE6893-FEDF-8B43-AA1F-E7F9D0009FD0}"/>
                  </a:ext>
                </a:extLst>
              </p:cNvPr>
              <p:cNvSpPr/>
              <p:nvPr/>
            </p:nvSpPr>
            <p:spPr>
              <a:xfrm>
                <a:off x="1082000" y="2336799"/>
                <a:ext cx="1922457" cy="232229"/>
              </a:xfrm>
              <a:prstGeom prst="rect">
                <a:avLst/>
              </a:prstGeom>
              <a:noFill/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46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0760D50-BDDE-1549-BCCF-7EA390DD2402}"/>
                  </a:ext>
                </a:extLst>
              </p:cNvPr>
              <p:cNvSpPr txBox="1"/>
              <p:nvPr/>
            </p:nvSpPr>
            <p:spPr>
              <a:xfrm>
                <a:off x="2416630" y="1967466"/>
                <a:ext cx="788087" cy="4102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46" b="1" dirty="0">
                    <a:solidFill>
                      <a:srgbClr val="FF0000"/>
                    </a:solidFill>
                  </a:rPr>
                  <a:t>TAL-1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B4EE907-8686-2943-9850-68BC95535111}"/>
                </a:ext>
              </a:extLst>
            </p:cNvPr>
            <p:cNvGrpSpPr/>
            <p:nvPr/>
          </p:nvGrpSpPr>
          <p:grpSpPr>
            <a:xfrm>
              <a:off x="-474785" y="5112517"/>
              <a:ext cx="2110154" cy="921936"/>
              <a:chOff x="457200" y="4038600"/>
              <a:chExt cx="3048000" cy="1331686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351BD64B-5C40-FA43-946E-F390EFAE87F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print"/>
              <a:srcRect l="9539" t="12645" r="14149" b="43157"/>
              <a:stretch/>
            </p:blipFill>
            <p:spPr bwMode="auto">
              <a:xfrm>
                <a:off x="457200" y="4038600"/>
                <a:ext cx="3048000" cy="13316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EB7ACC5-F716-E84F-8318-114693298AF6}"/>
                  </a:ext>
                </a:extLst>
              </p:cNvPr>
              <p:cNvSpPr/>
              <p:nvPr/>
            </p:nvSpPr>
            <p:spPr>
              <a:xfrm>
                <a:off x="664029" y="4535714"/>
                <a:ext cx="1922457" cy="232229"/>
              </a:xfrm>
              <a:prstGeom prst="rect">
                <a:avLst/>
              </a:prstGeom>
              <a:noFill/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46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6D55D09-387D-D84C-820B-FE3D785A385A}"/>
                  </a:ext>
                </a:extLst>
              </p:cNvPr>
              <p:cNvSpPr txBox="1"/>
              <p:nvPr/>
            </p:nvSpPr>
            <p:spPr>
              <a:xfrm>
                <a:off x="1690087" y="4775201"/>
                <a:ext cx="982213" cy="4102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46" b="1" dirty="0">
                    <a:solidFill>
                      <a:srgbClr val="FF0000"/>
                    </a:solidFill>
                  </a:rPr>
                  <a:t>DENV E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734327F-4D82-E245-A5D7-5CA0D66B9EE3}"/>
                </a:ext>
              </a:extLst>
            </p:cNvPr>
            <p:cNvSpPr txBox="1"/>
            <p:nvPr/>
          </p:nvSpPr>
          <p:spPr>
            <a:xfrm>
              <a:off x="-488548" y="3308026"/>
              <a:ext cx="606256" cy="28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46" dirty="0"/>
                <a:t>Fig. 6a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2919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665</TotalTime>
  <Words>19</Words>
  <Application>Microsoft Macintosh PowerPoint</Application>
  <PresentationFormat>A4 Paper (210x297 mm)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Atoshi Banerjee</dc:creator>
  <cp:lastModifiedBy>SV</cp:lastModifiedBy>
  <cp:revision>24</cp:revision>
  <dcterms:created xsi:type="dcterms:W3CDTF">2020-08-12T19:46:14Z</dcterms:created>
  <dcterms:modified xsi:type="dcterms:W3CDTF">2020-08-23T14:17:35Z</dcterms:modified>
</cp:coreProperties>
</file>