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129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152400"/>
            <a:ext cx="9064087" cy="6453664"/>
            <a:chOff x="0" y="152400"/>
            <a:chExt cx="9064087" cy="6453664"/>
          </a:xfrm>
        </p:grpSpPr>
        <p:grpSp>
          <p:nvGrpSpPr>
            <p:cNvPr id="7" name="Group 6"/>
            <p:cNvGrpSpPr/>
            <p:nvPr/>
          </p:nvGrpSpPr>
          <p:grpSpPr>
            <a:xfrm>
              <a:off x="76199" y="228600"/>
              <a:ext cx="8987888" cy="5594390"/>
              <a:chOff x="76199" y="76200"/>
              <a:chExt cx="8987888" cy="5594390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199" y="152400"/>
                <a:ext cx="4724401" cy="2971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05400" y="76200"/>
                <a:ext cx="3886200" cy="30707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52401" y="3429000"/>
                <a:ext cx="8911686" cy="22415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8" name="TextBox 7"/>
            <p:cNvSpPr txBox="1"/>
            <p:nvPr/>
          </p:nvSpPr>
          <p:spPr>
            <a:xfrm>
              <a:off x="0" y="152400"/>
              <a:ext cx="457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876800" y="152400"/>
              <a:ext cx="457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  <a:endParaRPr 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6200" y="3276600"/>
              <a:ext cx="457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(C)</a:t>
              </a:r>
              <a:endParaRPr 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8600" y="5867400"/>
              <a:ext cx="87630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FIGURE 3 (A) </a:t>
              </a:r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4 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LD decay measured in association panel of 144 diverse </a:t>
              </a:r>
              <a:r>
                <a:rPr lang="en-US" sz="1400" dirty="0" err="1" smtClean="0">
                  <a:latin typeface="Times New Roman" pitchFamily="18" charset="0"/>
                  <a:cs typeface="Times New Roman" pitchFamily="18" charset="0"/>
                </a:rPr>
                <a:t>mungbean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genotypes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(B) 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Delta K plot showing best peak at K = 3 </a:t>
              </a:r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(C) 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Population genetic structure plot of </a:t>
              </a:r>
              <a:r>
                <a:rPr lang="en-US" sz="1400" dirty="0" err="1" smtClean="0">
                  <a:latin typeface="Times New Roman" pitchFamily="18" charset="0"/>
                  <a:cs typeface="Times New Roman" pitchFamily="18" charset="0"/>
                </a:rPr>
                <a:t>mungbean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 association mapping panel (optimal population number k=3 with three different colors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60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RAVI</dc:creator>
  <cp:lastModifiedBy>RAVIR</cp:lastModifiedBy>
  <cp:revision>2</cp:revision>
  <dcterms:created xsi:type="dcterms:W3CDTF">2006-08-16T00:00:00Z</dcterms:created>
  <dcterms:modified xsi:type="dcterms:W3CDTF">2020-02-01T12:03:07Z</dcterms:modified>
</cp:coreProperties>
</file>