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232"/>
    <a:srgbClr val="5E6C72"/>
    <a:srgbClr val="020303"/>
    <a:srgbClr val="7F7F7F"/>
    <a:srgbClr val="D60000"/>
    <a:srgbClr val="999999"/>
    <a:srgbClr val="A75628"/>
    <a:srgbClr val="FF7F02"/>
    <a:srgbClr val="984DA3"/>
    <a:srgbClr val="4CAF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99"/>
    <p:restoredTop sz="94671"/>
  </p:normalViewPr>
  <p:slideViewPr>
    <p:cSldViewPr snapToGrid="0" snapToObjects="1">
      <p:cViewPr varScale="1">
        <p:scale>
          <a:sx n="66" d="100"/>
          <a:sy n="66" d="100"/>
        </p:scale>
        <p:origin x="2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B6FDE-DE3D-8C49-9468-606B61BBFB89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7AE1E-09AB-4D45-AB2C-0E094635B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6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0A20-CAB1-D44C-957B-B0DBB43EBC30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5F87C-E6F9-8F4D-BEF3-FF564744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0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8001" y="73787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4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121" y="67667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00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98" y="799789"/>
            <a:ext cx="2836790" cy="11347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568675" y="1193385"/>
            <a:ext cx="540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log</a:t>
            </a:r>
            <a:r>
              <a:rPr lang="en-US" sz="800" baseline="-25000" smtClean="0">
                <a:latin typeface="Arial" charset="0"/>
                <a:ea typeface="Arial" charset="0"/>
                <a:cs typeface="Arial" charset="0"/>
              </a:rPr>
              <a:t>10</a:t>
            </a:r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(D)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00" y="963866"/>
            <a:ext cx="2423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8001" y="118985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2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01" y="141585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1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8001" y="164184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0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160572" y="1865281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12S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360710" y="1865281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16S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560059" y="187570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ND1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740601" y="187570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ND2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963659" y="1913372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COX1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154380" y="1913372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COX2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261487" y="1902151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ATP8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357373" y="1902151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ATP6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442038" y="1913372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COX3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575595" y="187570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ND3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2642627" y="1904555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ND4L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2767368" y="187570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ND4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013520" y="187570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ND5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193846" y="187570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ND6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3292162" y="1910166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smtClean="0">
                <a:latin typeface="Arial" charset="0"/>
                <a:ea typeface="Arial" charset="0"/>
                <a:cs typeface="Arial" charset="0"/>
              </a:rPr>
              <a:t>CYTB</a:t>
            </a:r>
            <a:endParaRPr lang="en-US" sz="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4685" y="3543233"/>
            <a:ext cx="332476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b="1" dirty="0" smtClean="0">
                <a:latin typeface="Times New Roman" charset="0"/>
                <a:ea typeface="Times New Roman" charset="0"/>
                <a:cs typeface="Times New Roman" charset="0"/>
              </a:rPr>
              <a:t>Figure S1.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900" dirty="0" err="1" smtClean="0">
                <a:latin typeface="Times New Roman" charset="0"/>
                <a:ea typeface="Times New Roman" charset="0"/>
                <a:cs typeface="Times New Roman" charset="0"/>
              </a:rPr>
              <a:t>mtDNA-Seq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sequencing depth. </a:t>
            </a:r>
            <a:r>
              <a:rPr lang="en-US" sz="900" b="1" dirty="0" smtClean="0">
                <a:latin typeface="Times New Roman" charset="0"/>
                <a:ea typeface="Times New Roman" charset="0"/>
                <a:cs typeface="Times New Roman" charset="0"/>
              </a:rPr>
              <a:t>(A)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Shown is the linearized version of the mitochondrial chromosome, with annotated genomic features: </a:t>
            </a:r>
            <a:r>
              <a:rPr lang="en-US" sz="900" dirty="0" err="1" smtClean="0">
                <a:latin typeface="Times New Roman" charset="0"/>
                <a:ea typeface="Times New Roman" charset="0"/>
                <a:cs typeface="Times New Roman" charset="0"/>
              </a:rPr>
              <a:t>rRNA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(orange), protein coding genes (tan), control region or D-loop (grey). Depth of sequencing (D) displayed on the log10 scale, for mean sequencing (black), first (red) and third (green) quartiles of depth. </a:t>
            </a:r>
            <a:r>
              <a:rPr lang="en-US" sz="900" b="1" dirty="0" smtClean="0">
                <a:latin typeface="Times New Roman" charset="0"/>
                <a:ea typeface="Times New Roman" charset="0"/>
                <a:cs typeface="Times New Roman" charset="0"/>
              </a:rPr>
              <a:t>(B)</a:t>
            </a:r>
            <a:r>
              <a:rPr lang="en-US" sz="900" dirty="0" smtClean="0">
                <a:latin typeface="Times New Roman" charset="0"/>
                <a:ea typeface="Times New Roman" charset="0"/>
                <a:cs typeface="Times New Roman" charset="0"/>
              </a:rPr>
              <a:t> Zoom into the first and last 100 nucleotides regions.</a:t>
            </a:r>
            <a:endParaRPr lang="en-US" sz="9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15743" y="2281229"/>
            <a:ext cx="1011836" cy="1061863"/>
            <a:chOff x="1136213" y="2212466"/>
            <a:chExt cx="1011836" cy="106186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5078" y="2282724"/>
              <a:ext cx="731520" cy="73152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195379" y="221246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4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973668" y="2519307"/>
              <a:ext cx="5405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log</a:t>
              </a:r>
              <a:r>
                <a:rPr lang="en-US" sz="800" baseline="-25000" smtClean="0">
                  <a:latin typeface="Arial" charset="0"/>
                  <a:ea typeface="Arial" charset="0"/>
                  <a:cs typeface="Arial" charset="0"/>
                </a:rPr>
                <a:t>10</a:t>
              </a:r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(D)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95379" y="283078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1296819" y="2930004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1579124" y="2958858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50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1861431" y="2987712"/>
              <a:ext cx="3577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100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01893" y="2281229"/>
            <a:ext cx="950428" cy="1177279"/>
            <a:chOff x="2506073" y="2212466"/>
            <a:chExt cx="950428" cy="1177279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441" y="2282724"/>
              <a:ext cx="731520" cy="73152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214127" y="221246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4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14127" y="283078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0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2377192" y="3045420"/>
              <a:ext cx="4732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 smtClean="0">
                  <a:latin typeface="Arial" charset="0"/>
                  <a:ea typeface="Arial" charset="0"/>
                  <a:cs typeface="Arial" charset="0"/>
                </a:rPr>
                <a:t>16469</a:t>
              </a:r>
              <a:endParaRPr lang="en-US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2689073" y="3045420"/>
              <a:ext cx="4732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16519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2999512" y="3045420"/>
              <a:ext cx="4732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smtClean="0">
                  <a:latin typeface="Arial" charset="0"/>
                  <a:ea typeface="Arial" charset="0"/>
                  <a:cs typeface="Arial" charset="0"/>
                </a:rPr>
                <a:t>16569</a:t>
              </a:r>
              <a:endParaRPr lang="en-US" sz="80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184906" y="221548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00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325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2356</TotalTime>
  <Words>122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Parisien, Mr</dc:creator>
  <cp:lastModifiedBy>Marc Parisien, Mr</cp:lastModifiedBy>
  <cp:revision>161</cp:revision>
  <cp:lastPrinted>2019-07-22T14:31:48Z</cp:lastPrinted>
  <dcterms:created xsi:type="dcterms:W3CDTF">2019-07-16T19:39:21Z</dcterms:created>
  <dcterms:modified xsi:type="dcterms:W3CDTF">2020-03-24T19:44:22Z</dcterms:modified>
</cp:coreProperties>
</file>