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40" r:id="rId2"/>
    <p:sldMasterId id="2147483852" r:id="rId3"/>
  </p:sldMasterIdLst>
  <p:notesMasterIdLst>
    <p:notesMasterId r:id="rId12"/>
  </p:notesMasterIdLst>
  <p:sldIdLst>
    <p:sldId id="259" r:id="rId4"/>
    <p:sldId id="290" r:id="rId5"/>
    <p:sldId id="263" r:id="rId6"/>
    <p:sldId id="277" r:id="rId7"/>
    <p:sldId id="273" r:id="rId8"/>
    <p:sldId id="288" r:id="rId9"/>
    <p:sldId id="281" r:id="rId10"/>
    <p:sldId id="285" r:id="rId11"/>
  </p:sldIdLst>
  <p:sldSz cx="8229600" cy="10972800" type="B4JIS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4200" userDrawn="1">
          <p15:clr>
            <a:srgbClr val="A4A3A4"/>
          </p15:clr>
        </p15:guide>
        <p15:guide id="5" pos="5016" userDrawn="1">
          <p15:clr>
            <a:srgbClr val="A4A3A4"/>
          </p15:clr>
        </p15:guide>
        <p15:guide id="6" orient="horz" pos="1176" userDrawn="1">
          <p15:clr>
            <a:srgbClr val="A4A3A4"/>
          </p15:clr>
        </p15:guide>
        <p15:guide id="7" pos="5184" userDrawn="1">
          <p15:clr>
            <a:srgbClr val="A4A3A4"/>
          </p15:clr>
        </p15:guide>
        <p15:guide id="8" orient="horz" pos="312" userDrawn="1">
          <p15:clr>
            <a:srgbClr val="A4A3A4"/>
          </p15:clr>
        </p15:guide>
        <p15:guide id="9" orient="horz" pos="5424" userDrawn="1">
          <p15:clr>
            <a:srgbClr val="A4A3A4"/>
          </p15:clr>
        </p15:guide>
        <p15:guide id="11" orient="horz" pos="3408" userDrawn="1">
          <p15:clr>
            <a:srgbClr val="A4A3A4"/>
          </p15:clr>
        </p15:guide>
        <p15:guide id="12" orient="horz" pos="1872" userDrawn="1">
          <p15:clr>
            <a:srgbClr val="A4A3A4"/>
          </p15:clr>
        </p15:guide>
        <p15:guide id="13" orient="horz" pos="2520" userDrawn="1">
          <p15:clr>
            <a:srgbClr val="A4A3A4"/>
          </p15:clr>
        </p15:guide>
        <p15:guide id="16" pos="792" userDrawn="1">
          <p15:clr>
            <a:srgbClr val="A4A3A4"/>
          </p15:clr>
        </p15:guide>
        <p15:guide id="17" pos="3216" userDrawn="1">
          <p15:clr>
            <a:srgbClr val="A4A3A4"/>
          </p15:clr>
        </p15:guide>
        <p15:guide id="18" pos="2472" userDrawn="1">
          <p15:clr>
            <a:srgbClr val="A4A3A4"/>
          </p15:clr>
        </p15:guide>
        <p15:guide id="20" orient="horz" pos="2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lkeslab" initials="g" lastIdx="2" clrIdx="0">
    <p:extLst>
      <p:ext uri="{19B8F6BF-5375-455C-9EA6-DF929625EA0E}">
        <p15:presenceInfo xmlns:p15="http://schemas.microsoft.com/office/powerpoint/2012/main" userId="gilkesla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8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32" y="66"/>
      </p:cViewPr>
      <p:guideLst>
        <p:guide orient="horz" pos="4200"/>
        <p:guide pos="5016"/>
        <p:guide orient="horz" pos="1176"/>
        <p:guide pos="5184"/>
        <p:guide orient="horz" pos="312"/>
        <p:guide orient="horz" pos="5424"/>
        <p:guide orient="horz" pos="3408"/>
        <p:guide orient="horz" pos="1872"/>
        <p:guide orient="horz" pos="2520"/>
        <p:guide pos="792"/>
        <p:guide pos="3216"/>
        <p:guide pos="2472"/>
        <p:guide orient="horz" pos="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image" Target="../media/image5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image" Target="../media/image55.emf"/><Relationship Id="rId4" Type="http://schemas.openxmlformats.org/officeDocument/2006/relationships/image" Target="../media/image58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image" Target="../media/image59.wmf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47109-3D9A-4FCB-845A-094378CFDEC4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3788" y="1173163"/>
            <a:ext cx="237490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97B51-8CA6-4766-AA63-C92C5A7C1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4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1173163"/>
            <a:ext cx="237490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954A0-74FE-4118-B235-1DC81CE9C7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1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795781"/>
            <a:ext cx="6995160" cy="382016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763261"/>
            <a:ext cx="6172200" cy="2649219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63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5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584200"/>
            <a:ext cx="1774508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584200"/>
            <a:ext cx="5220653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378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795781"/>
            <a:ext cx="6995160" cy="382016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763261"/>
            <a:ext cx="6172200" cy="2649219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468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121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735583"/>
            <a:ext cx="7098030" cy="4564379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7343143"/>
            <a:ext cx="7098030" cy="2400299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227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921000"/>
            <a:ext cx="349758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921000"/>
            <a:ext cx="349758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62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84202"/>
            <a:ext cx="709803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689861"/>
            <a:ext cx="3481506" cy="131825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4008120"/>
            <a:ext cx="3481506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689861"/>
            <a:ext cx="3498652" cy="131825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4008120"/>
            <a:ext cx="3498652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80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37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06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31520"/>
            <a:ext cx="2654260" cy="25603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579882"/>
            <a:ext cx="4166235" cy="779780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91840"/>
            <a:ext cx="2654260" cy="6098541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5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013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31520"/>
            <a:ext cx="2654260" cy="25603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579882"/>
            <a:ext cx="4166235" cy="779780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91840"/>
            <a:ext cx="2654260" cy="6098541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066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09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584200"/>
            <a:ext cx="1774508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584200"/>
            <a:ext cx="5220653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20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795781"/>
            <a:ext cx="6995160" cy="382016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763261"/>
            <a:ext cx="6172200" cy="2649219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000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18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735583"/>
            <a:ext cx="7098030" cy="4564379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7343143"/>
            <a:ext cx="7098030" cy="2400299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705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921000"/>
            <a:ext cx="349758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921000"/>
            <a:ext cx="349758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46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84202"/>
            <a:ext cx="709803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689861"/>
            <a:ext cx="3481506" cy="131825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4008120"/>
            <a:ext cx="3481506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689861"/>
            <a:ext cx="3498652" cy="131825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4008120"/>
            <a:ext cx="3498652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55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4518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9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735583"/>
            <a:ext cx="7098030" cy="4564379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7343143"/>
            <a:ext cx="7098030" cy="2400299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960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31520"/>
            <a:ext cx="2654260" cy="25603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579882"/>
            <a:ext cx="4166235" cy="779780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91840"/>
            <a:ext cx="2654260" cy="6098541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635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31520"/>
            <a:ext cx="2654260" cy="25603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579882"/>
            <a:ext cx="4166235" cy="779780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91840"/>
            <a:ext cx="2654260" cy="6098541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442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562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584200"/>
            <a:ext cx="1774508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584200"/>
            <a:ext cx="5220653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44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921000"/>
            <a:ext cx="349758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921000"/>
            <a:ext cx="349758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972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84202"/>
            <a:ext cx="709803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689861"/>
            <a:ext cx="3481506" cy="131825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4008120"/>
            <a:ext cx="3481506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689861"/>
            <a:ext cx="3498652" cy="131825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4008120"/>
            <a:ext cx="3498652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978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0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94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31520"/>
            <a:ext cx="2654260" cy="25603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579882"/>
            <a:ext cx="4166235" cy="779780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91840"/>
            <a:ext cx="2654260" cy="6098541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0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31520"/>
            <a:ext cx="2654260" cy="25603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579882"/>
            <a:ext cx="4166235" cy="779780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91840"/>
            <a:ext cx="2654260" cy="6098541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07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584202"/>
            <a:ext cx="709803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921000"/>
            <a:ext cx="709803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10170162"/>
            <a:ext cx="18516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10170162"/>
            <a:ext cx="277749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10170162"/>
            <a:ext cx="18516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5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584202"/>
            <a:ext cx="709803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921000"/>
            <a:ext cx="709803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10170162"/>
            <a:ext cx="18516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10170162"/>
            <a:ext cx="277749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10170162"/>
            <a:ext cx="18516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90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584202"/>
            <a:ext cx="709803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921000"/>
            <a:ext cx="709803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10170162"/>
            <a:ext cx="18516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29ADD-70EA-477F-B712-BFBC3792B4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10170162"/>
            <a:ext cx="277749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10170162"/>
            <a:ext cx="18516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8FA83-06E9-4B84-BF3B-A9DF7D78FF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5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tif"/><Relationship Id="rId18" Type="http://schemas.openxmlformats.org/officeDocument/2006/relationships/image" Target="../media/image17.emf"/><Relationship Id="rId3" Type="http://schemas.openxmlformats.org/officeDocument/2006/relationships/image" Target="../media/image2.tif"/><Relationship Id="rId7" Type="http://schemas.openxmlformats.org/officeDocument/2006/relationships/image" Target="../media/image6.jpg"/><Relationship Id="rId12" Type="http://schemas.openxmlformats.org/officeDocument/2006/relationships/image" Target="../media/image11.tif"/><Relationship Id="rId17" Type="http://schemas.openxmlformats.org/officeDocument/2006/relationships/image" Target="../media/image16.jpg"/><Relationship Id="rId2" Type="http://schemas.openxmlformats.org/officeDocument/2006/relationships/image" Target="../media/image1.tif"/><Relationship Id="rId16" Type="http://schemas.openxmlformats.org/officeDocument/2006/relationships/image" Target="../media/image15.jp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emf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19" Type="http://schemas.openxmlformats.org/officeDocument/2006/relationships/image" Target="../media/image18.emf"/><Relationship Id="rId4" Type="http://schemas.openxmlformats.org/officeDocument/2006/relationships/image" Target="../media/image3.emf"/><Relationship Id="rId9" Type="http://schemas.openxmlformats.org/officeDocument/2006/relationships/image" Target="../media/image8.jpg"/><Relationship Id="rId14" Type="http://schemas.openxmlformats.org/officeDocument/2006/relationships/image" Target="../media/image13.t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tiff"/><Relationship Id="rId26" Type="http://schemas.openxmlformats.org/officeDocument/2006/relationships/image" Target="../media/image42.emf"/><Relationship Id="rId3" Type="http://schemas.openxmlformats.org/officeDocument/2006/relationships/image" Target="../media/image21.jpeg"/><Relationship Id="rId21" Type="http://schemas.openxmlformats.org/officeDocument/2006/relationships/image" Target="../media/image39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tiff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4.jpeg"/><Relationship Id="rId20" Type="http://schemas.openxmlformats.org/officeDocument/2006/relationships/image" Target="../media/image38.tif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jpeg"/><Relationship Id="rId11" Type="http://schemas.openxmlformats.org/officeDocument/2006/relationships/image" Target="../media/image29.jpg"/><Relationship Id="rId24" Type="http://schemas.openxmlformats.org/officeDocument/2006/relationships/oleObject" Target="../embeddings/oleObject1.bin"/><Relationship Id="rId5" Type="http://schemas.openxmlformats.org/officeDocument/2006/relationships/image" Target="../media/image23.jpg"/><Relationship Id="rId15" Type="http://schemas.openxmlformats.org/officeDocument/2006/relationships/image" Target="../media/image33.jpg"/><Relationship Id="rId23" Type="http://schemas.openxmlformats.org/officeDocument/2006/relationships/image" Target="../media/image41.tiff"/><Relationship Id="rId10" Type="http://schemas.openxmlformats.org/officeDocument/2006/relationships/image" Target="../media/image28.jpg"/><Relationship Id="rId19" Type="http://schemas.openxmlformats.org/officeDocument/2006/relationships/image" Target="../media/image37.jpeg"/><Relationship Id="rId4" Type="http://schemas.openxmlformats.org/officeDocument/2006/relationships/image" Target="../media/image22.jpg"/><Relationship Id="rId9" Type="http://schemas.openxmlformats.org/officeDocument/2006/relationships/image" Target="../media/image27.jpeg"/><Relationship Id="rId14" Type="http://schemas.openxmlformats.org/officeDocument/2006/relationships/image" Target="../media/image32.jpg"/><Relationship Id="rId22" Type="http://schemas.openxmlformats.org/officeDocument/2006/relationships/image" Target="../media/image40.tiff"/><Relationship Id="rId27" Type="http://schemas.openxmlformats.org/officeDocument/2006/relationships/image" Target="../media/image4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47.png"/><Relationship Id="rId7" Type="http://schemas.openxmlformats.org/officeDocument/2006/relationships/image" Target="../media/image45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4.emf"/><Relationship Id="rId10" Type="http://schemas.openxmlformats.org/officeDocument/2006/relationships/image" Target="../media/image48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1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6.e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58.emf"/><Relationship Id="rId4" Type="http://schemas.openxmlformats.org/officeDocument/2006/relationships/image" Target="../media/image55.emf"/><Relationship Id="rId9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13" Type="http://schemas.openxmlformats.org/officeDocument/2006/relationships/image" Target="../media/image72.jpg"/><Relationship Id="rId18" Type="http://schemas.openxmlformats.org/officeDocument/2006/relationships/oleObject" Target="../embeddings/oleObject15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63.emf"/><Relationship Id="rId7" Type="http://schemas.openxmlformats.org/officeDocument/2006/relationships/image" Target="../media/image66.png"/><Relationship Id="rId12" Type="http://schemas.openxmlformats.org/officeDocument/2006/relationships/image" Target="../media/image71.jpg"/><Relationship Id="rId17" Type="http://schemas.openxmlformats.org/officeDocument/2006/relationships/image" Target="../media/image61.emf"/><Relationship Id="rId2" Type="http://schemas.openxmlformats.org/officeDocument/2006/relationships/slideLayout" Target="../slideLayouts/slideLayout24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65.png"/><Relationship Id="rId11" Type="http://schemas.openxmlformats.org/officeDocument/2006/relationships/image" Target="../media/image70.jpg"/><Relationship Id="rId5" Type="http://schemas.openxmlformats.org/officeDocument/2006/relationships/image" Target="../media/image59.wmf"/><Relationship Id="rId15" Type="http://schemas.openxmlformats.org/officeDocument/2006/relationships/image" Target="../media/image60.emf"/><Relationship Id="rId23" Type="http://schemas.openxmlformats.org/officeDocument/2006/relationships/image" Target="../media/image64.emf"/><Relationship Id="rId10" Type="http://schemas.openxmlformats.org/officeDocument/2006/relationships/image" Target="../media/image69.jpg"/><Relationship Id="rId19" Type="http://schemas.openxmlformats.org/officeDocument/2006/relationships/image" Target="../media/image62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68.jpeg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42203" y="-19096"/>
            <a:ext cx="1843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sp>
        <p:nvSpPr>
          <p:cNvPr id="99" name="TextBox 98"/>
          <p:cNvSpPr txBox="1"/>
          <p:nvPr/>
        </p:nvSpPr>
        <p:spPr>
          <a:xfrm flipH="1">
            <a:off x="406624" y="201645"/>
            <a:ext cx="516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29" name="TextBox 128"/>
          <p:cNvSpPr txBox="1"/>
          <p:nvPr/>
        </p:nvSpPr>
        <p:spPr>
          <a:xfrm flipH="1">
            <a:off x="4248073" y="201645"/>
            <a:ext cx="526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93" name="TextBox 92"/>
          <p:cNvSpPr txBox="1"/>
          <p:nvPr/>
        </p:nvSpPr>
        <p:spPr>
          <a:xfrm flipH="1">
            <a:off x="446675" y="3273435"/>
            <a:ext cx="436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987F43-364B-804A-B1E2-A1901284C032}"/>
              </a:ext>
            </a:extLst>
          </p:cNvPr>
          <p:cNvGrpSpPr/>
          <p:nvPr/>
        </p:nvGrpSpPr>
        <p:grpSpPr>
          <a:xfrm>
            <a:off x="486690" y="508701"/>
            <a:ext cx="3427181" cy="2617673"/>
            <a:chOff x="736757" y="1283278"/>
            <a:chExt cx="3037664" cy="2194706"/>
          </a:xfrm>
        </p:grpSpPr>
        <p:grpSp>
          <p:nvGrpSpPr>
            <p:cNvPr id="2" name="Group 1"/>
            <p:cNvGrpSpPr/>
            <p:nvPr/>
          </p:nvGrpSpPr>
          <p:grpSpPr>
            <a:xfrm>
              <a:off x="736757" y="1630421"/>
              <a:ext cx="3037664" cy="1847563"/>
              <a:chOff x="526598" y="608007"/>
              <a:chExt cx="2080869" cy="1732090"/>
            </a:xfrm>
          </p:grpSpPr>
          <p:pic>
            <p:nvPicPr>
              <p:cNvPr id="68" name="Picture 6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03" t="10338" r="22612" b="7415"/>
              <a:stretch/>
            </p:blipFill>
            <p:spPr>
              <a:xfrm>
                <a:off x="1044308" y="1377038"/>
                <a:ext cx="1563159" cy="42841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14" t="15641" r="23823" b="15999"/>
              <a:stretch/>
            </p:blipFill>
            <p:spPr>
              <a:xfrm>
                <a:off x="1044308" y="1914133"/>
                <a:ext cx="1563159" cy="425964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103" name="TextBox 102"/>
              <p:cNvSpPr txBox="1"/>
              <p:nvPr/>
            </p:nvSpPr>
            <p:spPr>
              <a:xfrm>
                <a:off x="526598" y="1429132"/>
                <a:ext cx="579261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EGFR - 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688261" y="771459"/>
                <a:ext cx="551638" cy="241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1% </a:t>
                </a:r>
                <a:r>
                  <a:rPr lang="en-US" altLang="ko-K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altLang="ko-KR" sz="1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1387218" y="1073135"/>
                <a:ext cx="184700" cy="2596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606273" y="1073135"/>
                <a:ext cx="242898" cy="2596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928957" y="1073135"/>
                <a:ext cx="242898" cy="2596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2221289" y="1073135"/>
                <a:ext cx="242898" cy="2596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 rot="16200000">
                <a:off x="858765" y="891536"/>
                <a:ext cx="756809" cy="189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20% </a:t>
                </a:r>
                <a:r>
                  <a:rPr lang="en-US" altLang="ko-K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altLang="ko-KR" sz="12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1438107" y="1054851"/>
                <a:ext cx="11061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623167" y="2008023"/>
                <a:ext cx="482693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Actin -</a:t>
                </a:r>
              </a:p>
            </p:txBody>
          </p:sp>
        </p:grpSp>
        <p:sp>
          <p:nvSpPr>
            <p:cNvPr id="73" name="Right Brace 72">
              <a:extLst>
                <a:ext uri="{FF2B5EF4-FFF2-40B4-BE49-F238E27FC236}">
                  <a16:creationId xmlns:a16="http://schemas.microsoft.com/office/drawing/2014/main" id="{710BB8CB-AED7-5944-949C-C0FCF43F0399}"/>
                </a:ext>
              </a:extLst>
            </p:cNvPr>
            <p:cNvSpPr/>
            <p:nvPr/>
          </p:nvSpPr>
          <p:spPr>
            <a:xfrm rot="16200000">
              <a:off x="2476283" y="571219"/>
              <a:ext cx="306932" cy="2286396"/>
            </a:xfrm>
            <a:prstGeom prst="righ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7BA8B60-C6F8-2A47-A1AB-629780892E5D}"/>
                </a:ext>
              </a:extLst>
            </p:cNvPr>
            <p:cNvSpPr txBox="1"/>
            <p:nvPr/>
          </p:nvSpPr>
          <p:spPr>
            <a:xfrm>
              <a:off x="2103915" y="1283278"/>
              <a:ext cx="1034597" cy="232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MDA-MB-231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CEFDD0-5DDF-4546-8A7F-BB22D31D42B6}"/>
              </a:ext>
            </a:extLst>
          </p:cNvPr>
          <p:cNvGrpSpPr/>
          <p:nvPr/>
        </p:nvGrpSpPr>
        <p:grpSpPr>
          <a:xfrm>
            <a:off x="1368058" y="3296594"/>
            <a:ext cx="2494274" cy="2290690"/>
            <a:chOff x="4735498" y="1233299"/>
            <a:chExt cx="3057535" cy="2647145"/>
          </a:xfrm>
        </p:grpSpPr>
        <p:grpSp>
          <p:nvGrpSpPr>
            <p:cNvPr id="4" name="Group 3"/>
            <p:cNvGrpSpPr/>
            <p:nvPr/>
          </p:nvGrpSpPr>
          <p:grpSpPr>
            <a:xfrm>
              <a:off x="4735498" y="1233299"/>
              <a:ext cx="2710706" cy="2647145"/>
              <a:chOff x="3615339" y="773309"/>
              <a:chExt cx="2541287" cy="2481698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3615339" y="773309"/>
                <a:ext cx="2541287" cy="2481698"/>
                <a:chOff x="8492096" y="3632607"/>
                <a:chExt cx="2159000" cy="2782590"/>
              </a:xfrm>
            </p:grpSpPr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 rotWithShape="1">
                <a:blip r:embed="rId4">
                  <a:lum bright="27000" contrast="30000"/>
                </a:blip>
                <a:srcRect l="22246" t="50000" r="43906"/>
                <a:stretch/>
              </p:blipFill>
              <p:spPr>
                <a:xfrm>
                  <a:off x="8504796" y="5043598"/>
                  <a:ext cx="2133600" cy="1371599"/>
                </a:xfrm>
                <a:prstGeom prst="rect">
                  <a:avLst/>
                </a:prstGeom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 rotWithShape="1">
                <a:blip r:embed="rId5">
                  <a:lum bright="11000" contrast="62000"/>
                </a:blip>
                <a:srcRect l="42639" t="53725" r="24811"/>
                <a:stretch/>
              </p:blipFill>
              <p:spPr>
                <a:xfrm>
                  <a:off x="8492096" y="3632607"/>
                  <a:ext cx="2159000" cy="1354666"/>
                </a:xfrm>
                <a:prstGeom prst="rect">
                  <a:avLst/>
                </a:prstGeom>
              </p:spPr>
            </p:pic>
            <p:cxnSp>
              <p:nvCxnSpPr>
                <p:cNvPr id="65" name="Straight Arrow Connector 64"/>
                <p:cNvCxnSpPr/>
                <p:nvPr/>
              </p:nvCxnSpPr>
              <p:spPr>
                <a:xfrm flipH="1">
                  <a:off x="9898063" y="4458618"/>
                  <a:ext cx="102858" cy="13669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/>
                <p:nvPr/>
              </p:nvCxnSpPr>
              <p:spPr>
                <a:xfrm flipH="1" flipV="1">
                  <a:off x="10195613" y="3848760"/>
                  <a:ext cx="107656" cy="1885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/>
                <p:cNvCxnSpPr/>
                <p:nvPr/>
              </p:nvCxnSpPr>
              <p:spPr>
                <a:xfrm flipH="1">
                  <a:off x="10193967" y="5933530"/>
                  <a:ext cx="102858" cy="13669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Arrow Connector 70"/>
                <p:cNvCxnSpPr/>
                <p:nvPr/>
              </p:nvCxnSpPr>
              <p:spPr>
                <a:xfrm flipH="1" flipV="1">
                  <a:off x="10259749" y="5452342"/>
                  <a:ext cx="107656" cy="1885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Straight Connector 23"/>
              <p:cNvCxnSpPr/>
              <p:nvPr/>
            </p:nvCxnSpPr>
            <p:spPr>
              <a:xfrm>
                <a:off x="5607832" y="1960768"/>
                <a:ext cx="54864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TextBox 2"/>
              <p:cNvSpPr txBox="1"/>
              <p:nvPr/>
            </p:nvSpPr>
            <p:spPr>
              <a:xfrm>
                <a:off x="5618555" y="1718647"/>
                <a:ext cx="485710" cy="2596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 cm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1D9A21-5BBE-7841-B85B-5DD3364DE7E4}"/>
                </a:ext>
              </a:extLst>
            </p:cNvPr>
            <p:cNvSpPr txBox="1"/>
            <p:nvPr/>
          </p:nvSpPr>
          <p:spPr>
            <a:xfrm rot="16200000">
              <a:off x="6996130" y="1694834"/>
              <a:ext cx="1141072" cy="452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Hypoxia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0F0737DB-4209-334E-813F-8D462B6E2077}"/>
                </a:ext>
              </a:extLst>
            </p:cNvPr>
            <p:cNvSpPr txBox="1"/>
            <p:nvPr/>
          </p:nvSpPr>
          <p:spPr>
            <a:xfrm rot="16200000">
              <a:off x="6983931" y="3002729"/>
              <a:ext cx="1184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    EGFR</a:t>
              </a: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C0C2BCCD-3255-4DC8-B1B6-0CF5BD1F9868}"/>
              </a:ext>
            </a:extLst>
          </p:cNvPr>
          <p:cNvSpPr txBox="1"/>
          <p:nvPr/>
        </p:nvSpPr>
        <p:spPr>
          <a:xfrm flipH="1">
            <a:off x="385114" y="6350113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32668" y="5932821"/>
            <a:ext cx="3651688" cy="2437555"/>
            <a:chOff x="270630" y="4270670"/>
            <a:chExt cx="3651688" cy="2437555"/>
          </a:xfrm>
        </p:grpSpPr>
        <p:grpSp>
          <p:nvGrpSpPr>
            <p:cNvPr id="13" name="Group 12"/>
            <p:cNvGrpSpPr/>
            <p:nvPr/>
          </p:nvGrpSpPr>
          <p:grpSpPr>
            <a:xfrm>
              <a:off x="270630" y="4270670"/>
              <a:ext cx="3651688" cy="2437555"/>
              <a:chOff x="270630" y="4270670"/>
              <a:chExt cx="3651688" cy="243755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70630" y="4781817"/>
                <a:ext cx="3651688" cy="1926408"/>
                <a:chOff x="68726" y="3675746"/>
                <a:chExt cx="3054342" cy="1614911"/>
              </a:xfrm>
            </p:grpSpPr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2E825AFC-AE7B-46FF-996C-2063FF268FB0}"/>
                    </a:ext>
                  </a:extLst>
                </p:cNvPr>
                <p:cNvSpPr txBox="1"/>
                <p:nvPr/>
              </p:nvSpPr>
              <p:spPr>
                <a:xfrm>
                  <a:off x="68726" y="4260223"/>
                  <a:ext cx="987287" cy="2596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2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EGFR -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FC71357-3AFD-4B41-87D9-BC80E4969E18}"/>
                    </a:ext>
                  </a:extLst>
                </p:cNvPr>
                <p:cNvSpPr txBox="1"/>
                <p:nvPr/>
              </p:nvSpPr>
              <p:spPr>
                <a:xfrm>
                  <a:off x="338471" y="4581397"/>
                  <a:ext cx="851246" cy="2596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TFF-1 -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AFC71357-3AFD-4B41-87D9-BC80E4969E18}"/>
                    </a:ext>
                  </a:extLst>
                </p:cNvPr>
                <p:cNvSpPr txBox="1"/>
                <p:nvPr/>
              </p:nvSpPr>
              <p:spPr>
                <a:xfrm>
                  <a:off x="361310" y="4988004"/>
                  <a:ext cx="851246" cy="2596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Actin -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426760" y="3675746"/>
                  <a:ext cx="2696308" cy="1614911"/>
                  <a:chOff x="406826" y="3660107"/>
                  <a:chExt cx="2696308" cy="1614911"/>
                </a:xfrm>
              </p:grpSpPr>
              <p:cxnSp>
                <p:nvCxnSpPr>
                  <p:cNvPr id="84" name="Straight Connector 83">
                    <a:extLst>
                      <a:ext uri="{FF2B5EF4-FFF2-40B4-BE49-F238E27FC236}">
                        <a16:creationId xmlns:a16="http://schemas.microsoft.com/office/drawing/2014/main" id="{F177DBC7-3423-49DA-88EC-75BA4E0A3C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46223" y="3927396"/>
                    <a:ext cx="917786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1132245" y="3660107"/>
                    <a:ext cx="715420" cy="2580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20% </a:t>
                    </a:r>
                    <a:r>
                      <a:rPr lang="en-US" altLang="ko-KR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</a:t>
                    </a:r>
                    <a:r>
                      <a:rPr lang="en-US" altLang="ko-KR" sz="1400" baseline="-250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r>
                      <a:rPr lang="en-US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1599623" y="3899680"/>
                    <a:ext cx="255017" cy="283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+</a:t>
                    </a:r>
                  </a:p>
                </p:txBody>
              </p:sp>
              <p:sp>
                <p:nvSpPr>
                  <p:cNvPr id="87" name="TextBox 86"/>
                  <p:cNvSpPr txBox="1"/>
                  <p:nvPr/>
                </p:nvSpPr>
                <p:spPr>
                  <a:xfrm>
                    <a:off x="1124140" y="3877835"/>
                    <a:ext cx="212113" cy="283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</a:t>
                    </a:r>
                  </a:p>
                </p:txBody>
              </p: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406826" y="3951315"/>
                    <a:ext cx="579020" cy="2596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OHT</a:t>
                    </a: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2255048" y="3660107"/>
                    <a:ext cx="619558" cy="2580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1% </a:t>
                    </a:r>
                    <a:r>
                      <a:rPr lang="en-US" altLang="ko-KR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</a:t>
                    </a:r>
                    <a:r>
                      <a:rPr lang="en-US" altLang="ko-KR" sz="1400" baseline="-250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r>
                      <a:rPr lang="en-US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</a:p>
                </p:txBody>
              </p: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F177DBC7-3423-49DA-88EC-75BA4E0A3C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6581" y="3927395"/>
                    <a:ext cx="917786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2685204" y="3899680"/>
                    <a:ext cx="255017" cy="283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+</a:t>
                    </a:r>
                  </a:p>
                </p:txBody>
              </p:sp>
              <p:sp>
                <p:nvSpPr>
                  <p:cNvPr id="92" name="TextBox 91"/>
                  <p:cNvSpPr txBox="1"/>
                  <p:nvPr/>
                </p:nvSpPr>
                <p:spPr>
                  <a:xfrm>
                    <a:off x="2174861" y="3883038"/>
                    <a:ext cx="212113" cy="283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</a:t>
                    </a:r>
                  </a:p>
                </p:txBody>
              </p:sp>
              <p:pic>
                <p:nvPicPr>
                  <p:cNvPr id="111" name="Picture 110"/>
                  <p:cNvPicPr preferRelativeResize="0">
                    <a:picLocks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2395" t="9984" r="175" b="3282"/>
                  <a:stretch/>
                </p:blipFill>
                <p:spPr>
                  <a:xfrm>
                    <a:off x="949399" y="4580777"/>
                    <a:ext cx="2143125" cy="2899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112" name="Picture 111"/>
                  <p:cNvPicPr preferRelativeResize="0">
                    <a:picLocks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0800000">
                    <a:off x="960009" y="4192586"/>
                    <a:ext cx="2143125" cy="306005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5" name="Picture 4"/>
                  <p:cNvPicPr preferRelativeResize="0">
                    <a:picLocks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9399" y="4985026"/>
                    <a:ext cx="2143125" cy="289992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</p:grpSp>
          </p:grp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31579422-7771-4932-B7DE-97B486DACB1A}"/>
                  </a:ext>
                </a:extLst>
              </p:cNvPr>
              <p:cNvSpPr txBox="1"/>
              <p:nvPr/>
            </p:nvSpPr>
            <p:spPr>
              <a:xfrm>
                <a:off x="2344885" y="4270670"/>
                <a:ext cx="8515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MCF-7</a:t>
                </a:r>
              </a:p>
            </p:txBody>
          </p:sp>
        </p:grpSp>
        <p:sp>
          <p:nvSpPr>
            <p:cNvPr id="113" name="Right Brace 112">
              <a:extLst>
                <a:ext uri="{FF2B5EF4-FFF2-40B4-BE49-F238E27FC236}">
                  <a16:creationId xmlns:a16="http://schemas.microsoft.com/office/drawing/2014/main" id="{A997E845-B1EC-45B3-BBC5-0A25858E8631}"/>
                </a:ext>
              </a:extLst>
            </p:cNvPr>
            <p:cNvSpPr/>
            <p:nvPr/>
          </p:nvSpPr>
          <p:spPr>
            <a:xfrm rot="16200000">
              <a:off x="2439739" y="3460969"/>
              <a:ext cx="366084" cy="2566851"/>
            </a:xfrm>
            <a:prstGeom prst="righ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81776" y="3196648"/>
            <a:ext cx="3574853" cy="2411000"/>
            <a:chOff x="4381776" y="4266449"/>
            <a:chExt cx="3574853" cy="2411000"/>
          </a:xfrm>
        </p:grpSpPr>
        <p:grpSp>
          <p:nvGrpSpPr>
            <p:cNvPr id="14" name="Group 13"/>
            <p:cNvGrpSpPr/>
            <p:nvPr/>
          </p:nvGrpSpPr>
          <p:grpSpPr>
            <a:xfrm>
              <a:off x="4381776" y="4812593"/>
              <a:ext cx="3574853" cy="1864856"/>
              <a:chOff x="4381776" y="4812593"/>
              <a:chExt cx="3574853" cy="1864856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E825AFC-AE7B-46FF-996C-2063FF268FB0}"/>
                  </a:ext>
                </a:extLst>
              </p:cNvPr>
              <p:cNvSpPr txBox="1"/>
              <p:nvPr/>
            </p:nvSpPr>
            <p:spPr>
              <a:xfrm>
                <a:off x="4381776" y="5406038"/>
                <a:ext cx="1082976" cy="30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EGFR -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FC71357-3AFD-4B41-87D9-BC80E4969E18}"/>
                  </a:ext>
                </a:extLst>
              </p:cNvPr>
              <p:cNvSpPr txBox="1"/>
              <p:nvPr/>
            </p:nvSpPr>
            <p:spPr>
              <a:xfrm>
                <a:off x="4684251" y="5910064"/>
                <a:ext cx="907280" cy="30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TFF-1 -</a:t>
                </a:r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F177DBC7-3423-49DA-88EC-75BA4E0A3C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65632" y="5084913"/>
                <a:ext cx="109727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5576783" y="4812593"/>
                <a:ext cx="1081332" cy="30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20% </a:t>
                </a:r>
                <a:r>
                  <a:rPr lang="en-US" altLang="ko-KR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altLang="ko-KR" sz="14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078815" y="505140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549081" y="5025344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511322" y="5055929"/>
                <a:ext cx="1127083" cy="30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Fulvestrant</a:t>
                </a:r>
                <a:endPara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870751" y="4814593"/>
                <a:ext cx="1081332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1% </a:t>
                </a:r>
                <a:r>
                  <a:rPr lang="en-US" altLang="ko-KR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altLang="ko-KR" sz="14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F177DBC7-3423-49DA-88EC-75BA4E0A3C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3432" y="5084913"/>
                <a:ext cx="109727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7332143" y="505140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725447" y="5043761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FC71357-3AFD-4B41-87D9-BC80E4969E18}"/>
                  </a:ext>
                </a:extLst>
              </p:cNvPr>
              <p:cNvSpPr txBox="1"/>
              <p:nvPr/>
            </p:nvSpPr>
            <p:spPr>
              <a:xfrm>
                <a:off x="4723520" y="6336161"/>
                <a:ext cx="907280" cy="30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Actin -</a:t>
                </a:r>
              </a:p>
            </p:txBody>
          </p:sp>
          <p:pic>
            <p:nvPicPr>
              <p:cNvPr id="95" name="Picture 94">
                <a:extLst>
                  <a:ext uri="{FF2B5EF4-FFF2-40B4-BE49-F238E27FC236}">
                    <a16:creationId xmlns:a16="http://schemas.microsoft.com/office/drawing/2014/main" id="{87784351-0BFE-F245-82F5-0D9D104228E2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6120" y="5406038"/>
                <a:ext cx="2562261" cy="38516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CA1A05D6-EFC6-1849-ACA7-235B923C8906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4368" y="6326746"/>
                <a:ext cx="2562261" cy="35070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6" name="Picture 5"/>
              <p:cNvPicPr preferRelativeResize="0">
                <a:picLocks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6119" y="5866842"/>
                <a:ext cx="2562261" cy="34345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1579422-7771-4932-B7DE-97B486DACB1A}"/>
                </a:ext>
              </a:extLst>
            </p:cNvPr>
            <p:cNvSpPr txBox="1"/>
            <p:nvPr/>
          </p:nvSpPr>
          <p:spPr>
            <a:xfrm>
              <a:off x="6398975" y="4266449"/>
              <a:ext cx="851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MCF-7</a:t>
              </a:r>
            </a:p>
          </p:txBody>
        </p:sp>
        <p:sp>
          <p:nvSpPr>
            <p:cNvPr id="132" name="Right Brace 131">
              <a:extLst>
                <a:ext uri="{FF2B5EF4-FFF2-40B4-BE49-F238E27FC236}">
                  <a16:creationId xmlns:a16="http://schemas.microsoft.com/office/drawing/2014/main" id="{A997E845-B1EC-45B3-BBC5-0A25858E8631}"/>
                </a:ext>
              </a:extLst>
            </p:cNvPr>
            <p:cNvSpPr/>
            <p:nvPr/>
          </p:nvSpPr>
          <p:spPr>
            <a:xfrm rot="16200000">
              <a:off x="6490161" y="3468123"/>
              <a:ext cx="366084" cy="2566851"/>
            </a:xfrm>
            <a:prstGeom prst="righ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24899" y="5932821"/>
            <a:ext cx="3570306" cy="2405693"/>
            <a:chOff x="358610" y="7153377"/>
            <a:chExt cx="3570306" cy="2405693"/>
          </a:xfrm>
        </p:grpSpPr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D5444A8E-4301-419C-A672-86E91353D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202" y="9206185"/>
              <a:ext cx="2514998" cy="352885"/>
            </a:xfrm>
            <a:prstGeom prst="rect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</p:pic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77D5B9D3-2A89-4F89-8099-E3A3CAC507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22" t="14191" r="12532" b="29841"/>
            <a:stretch/>
          </p:blipFill>
          <p:spPr>
            <a:xfrm>
              <a:off x="1371202" y="8281534"/>
              <a:ext cx="2514998" cy="359442"/>
            </a:xfrm>
            <a:prstGeom prst="rect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</p:pic>
        <p:grpSp>
          <p:nvGrpSpPr>
            <p:cNvPr id="152" name="Group 151"/>
            <p:cNvGrpSpPr/>
            <p:nvPr/>
          </p:nvGrpSpPr>
          <p:grpSpPr>
            <a:xfrm>
              <a:off x="358610" y="7704171"/>
              <a:ext cx="3570306" cy="1833346"/>
              <a:chOff x="3356885" y="3656126"/>
              <a:chExt cx="2986274" cy="1536894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E825AFC-AE7B-46FF-996C-2063FF268FB0}"/>
                  </a:ext>
                </a:extLst>
              </p:cNvPr>
              <p:cNvSpPr txBox="1"/>
              <p:nvPr/>
            </p:nvSpPr>
            <p:spPr>
              <a:xfrm>
                <a:off x="3356885" y="4153611"/>
                <a:ext cx="905822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EGFR -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AFC71357-3AFD-4B41-87D9-BC80E4969E18}"/>
                  </a:ext>
                </a:extLst>
              </p:cNvPr>
              <p:cNvSpPr txBox="1"/>
              <p:nvPr/>
            </p:nvSpPr>
            <p:spPr>
              <a:xfrm>
                <a:off x="3576629" y="4553918"/>
                <a:ext cx="758867" cy="232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HIF-1</a:t>
                </a:r>
                <a:r>
                  <a:rPr lang="el-G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-</a:t>
                </a:r>
              </a:p>
            </p:txBody>
          </p: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F177DBC7-3423-49DA-88EC-75BA4E0A3C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63443" y="3884412"/>
                <a:ext cx="91778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TextBox 155"/>
              <p:cNvSpPr txBox="1"/>
              <p:nvPr/>
            </p:nvSpPr>
            <p:spPr>
              <a:xfrm>
                <a:off x="4356412" y="3656126"/>
                <a:ext cx="904447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20% </a:t>
                </a:r>
                <a:r>
                  <a:rPr lang="en-US" altLang="ko-KR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altLang="ko-KR" sz="14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4776322" y="3856320"/>
                <a:ext cx="255018" cy="2838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4333242" y="3834475"/>
                <a:ext cx="212113" cy="2838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3777844" y="3872956"/>
                <a:ext cx="515631" cy="232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OHT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5438712" y="3657803"/>
                <a:ext cx="904447" cy="258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1% </a:t>
                </a:r>
                <a:r>
                  <a:rPr lang="en-US" altLang="ko-KR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altLang="ko-KR" sz="14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F177DBC7-3423-49DA-88EC-75BA4E0A3C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23856" y="3884412"/>
                <a:ext cx="91778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TextBox 161"/>
              <p:cNvSpPr txBox="1"/>
              <p:nvPr/>
            </p:nvSpPr>
            <p:spPr>
              <a:xfrm>
                <a:off x="5824630" y="3856320"/>
                <a:ext cx="255018" cy="2838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5317177" y="3849914"/>
                <a:ext cx="212113" cy="2838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AFC71357-3AFD-4B41-87D9-BC80E4969E18}"/>
                  </a:ext>
                </a:extLst>
              </p:cNvPr>
              <p:cNvSpPr txBox="1"/>
              <p:nvPr/>
            </p:nvSpPr>
            <p:spPr>
              <a:xfrm>
                <a:off x="3631642" y="4933333"/>
                <a:ext cx="758867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Actin -</a:t>
                </a:r>
              </a:p>
            </p:txBody>
          </p:sp>
        </p:grp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31579422-7771-4932-B7DE-97B486DACB1A}"/>
                </a:ext>
              </a:extLst>
            </p:cNvPr>
            <p:cNvSpPr txBox="1"/>
            <p:nvPr/>
          </p:nvSpPr>
          <p:spPr>
            <a:xfrm>
              <a:off x="2351584" y="7153377"/>
              <a:ext cx="851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BT-474</a:t>
              </a:r>
            </a:p>
          </p:txBody>
        </p:sp>
        <p:sp>
          <p:nvSpPr>
            <p:cNvPr id="169" name="Right Brace 168">
              <a:extLst>
                <a:ext uri="{FF2B5EF4-FFF2-40B4-BE49-F238E27FC236}">
                  <a16:creationId xmlns:a16="http://schemas.microsoft.com/office/drawing/2014/main" id="{A997E845-B1EC-45B3-BBC5-0A25858E8631}"/>
                </a:ext>
              </a:extLst>
            </p:cNvPr>
            <p:cNvSpPr/>
            <p:nvPr/>
          </p:nvSpPr>
          <p:spPr>
            <a:xfrm rot="16200000">
              <a:off x="2446438" y="6343676"/>
              <a:ext cx="366084" cy="2566851"/>
            </a:xfrm>
            <a:prstGeom prst="righ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0" name="Picture 169">
              <a:extLst>
                <a:ext uri="{FF2B5EF4-FFF2-40B4-BE49-F238E27FC236}">
                  <a16:creationId xmlns:a16="http://schemas.microsoft.com/office/drawing/2014/main" id="{A25C81F1-9248-4225-B1E9-92AADF2B1D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29275" r="1"/>
            <a:stretch/>
          </p:blipFill>
          <p:spPr>
            <a:xfrm>
              <a:off x="1371202" y="8737989"/>
              <a:ext cx="2514998" cy="354672"/>
            </a:xfrm>
            <a:prstGeom prst="rect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</p:pic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C0C2BCCD-3255-4DC8-B1B6-0CF5BD1F9868}"/>
              </a:ext>
            </a:extLst>
          </p:cNvPr>
          <p:cNvSpPr txBox="1"/>
          <p:nvPr/>
        </p:nvSpPr>
        <p:spPr>
          <a:xfrm flipH="1">
            <a:off x="4332901" y="6350113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</a:t>
            </a:r>
          </a:p>
        </p:txBody>
      </p:sp>
      <p:sp>
        <p:nvSpPr>
          <p:cNvPr id="119" name="TextBox 118"/>
          <p:cNvSpPr txBox="1"/>
          <p:nvPr/>
        </p:nvSpPr>
        <p:spPr>
          <a:xfrm flipH="1">
            <a:off x="4338203" y="3273435"/>
            <a:ext cx="436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4008868" y="999490"/>
            <a:ext cx="3843356" cy="1846343"/>
            <a:chOff x="623526" y="8284346"/>
            <a:chExt cx="3675868" cy="1846343"/>
          </a:xfrm>
        </p:grpSpPr>
        <p:grpSp>
          <p:nvGrpSpPr>
            <p:cNvPr id="121" name="Group 120"/>
            <p:cNvGrpSpPr/>
            <p:nvPr/>
          </p:nvGrpSpPr>
          <p:grpSpPr>
            <a:xfrm>
              <a:off x="623526" y="8284346"/>
              <a:ext cx="3675868" cy="1730077"/>
              <a:chOff x="2091277" y="3889954"/>
              <a:chExt cx="2561697" cy="1621944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>
                <a:off x="3173946" y="4912425"/>
                <a:ext cx="1031779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41"/>
              <p:cNvSpPr txBox="1">
                <a:spLocks noChangeArrowheads="1"/>
              </p:cNvSpPr>
              <p:nvPr/>
            </p:nvSpPr>
            <p:spPr bwMode="auto">
              <a:xfrm>
                <a:off x="2091277" y="4116878"/>
                <a:ext cx="684827" cy="2596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2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(%) </a:t>
                </a:r>
                <a:endPara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164842" y="4544684"/>
                <a:ext cx="757830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EGFR -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114714" y="4894611"/>
                <a:ext cx="822246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HIF-1</a:t>
                </a:r>
                <a:r>
                  <a:rPr lang="el-G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-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2235705" y="5252211"/>
                <a:ext cx="686967" cy="259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Actin -</a:t>
                </a:r>
              </a:p>
            </p:txBody>
          </p:sp>
          <p:grpSp>
            <p:nvGrpSpPr>
              <p:cNvPr id="135" name="Group 134"/>
              <p:cNvGrpSpPr/>
              <p:nvPr/>
            </p:nvGrpSpPr>
            <p:grpSpPr>
              <a:xfrm>
                <a:off x="2888714" y="3889954"/>
                <a:ext cx="1764260" cy="346289"/>
                <a:chOff x="3166968" y="4678838"/>
                <a:chExt cx="1745013" cy="354934"/>
              </a:xfrm>
            </p:grpSpPr>
            <p:sp>
              <p:nvSpPr>
                <p:cNvPr id="146" name="TextBox 145"/>
                <p:cNvSpPr txBox="1"/>
                <p:nvPr/>
              </p:nvSpPr>
              <p:spPr>
                <a:xfrm rot="5400000">
                  <a:off x="4427347" y="4549098"/>
                  <a:ext cx="354894" cy="614374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HCC1428</a:t>
                  </a:r>
                </a:p>
              </p:txBody>
            </p:sp>
            <p:sp>
              <p:nvSpPr>
                <p:cNvPr id="147" name="TextBox 146"/>
                <p:cNvSpPr txBox="1"/>
                <p:nvPr/>
              </p:nvSpPr>
              <p:spPr>
                <a:xfrm rot="5400000" flipH="1">
                  <a:off x="3256993" y="4588854"/>
                  <a:ext cx="354893" cy="534943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SUM149</a:t>
                  </a:r>
                </a:p>
              </p:txBody>
            </p:sp>
          </p:grpSp>
          <p:cxnSp>
            <p:nvCxnSpPr>
              <p:cNvPr id="136" name="Straight Connector 135"/>
              <p:cNvCxnSpPr/>
              <p:nvPr/>
            </p:nvCxnSpPr>
            <p:spPr>
              <a:xfrm>
                <a:off x="2871162" y="4141464"/>
                <a:ext cx="5485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3453551" y="4141464"/>
                <a:ext cx="5485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4044784" y="4141464"/>
                <a:ext cx="5546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39" name="Group 138"/>
              <p:cNvGrpSpPr/>
              <p:nvPr/>
            </p:nvGrpSpPr>
            <p:grpSpPr>
              <a:xfrm>
                <a:off x="2807733" y="4117865"/>
                <a:ext cx="1799999" cy="261032"/>
                <a:chOff x="2807733" y="4117865"/>
                <a:chExt cx="1799999" cy="261032"/>
              </a:xfrm>
            </p:grpSpPr>
            <p:sp>
              <p:nvSpPr>
                <p:cNvPr id="140" name="TextBox 139"/>
                <p:cNvSpPr txBox="1"/>
                <p:nvPr/>
              </p:nvSpPr>
              <p:spPr>
                <a:xfrm>
                  <a:off x="3137283" y="4119042"/>
                  <a:ext cx="236243" cy="2212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41" name="TextBox 140"/>
                <p:cNvSpPr txBox="1"/>
                <p:nvPr/>
              </p:nvSpPr>
              <p:spPr>
                <a:xfrm>
                  <a:off x="2807733" y="4117865"/>
                  <a:ext cx="298580" cy="221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>
                  <a:off x="3796232" y="4131732"/>
                  <a:ext cx="236242" cy="2212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3509466" y="4157684"/>
                  <a:ext cx="324068" cy="2212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</a:p>
              </p:txBody>
            </p:sp>
            <p:sp>
              <p:nvSpPr>
                <p:cNvPr id="144" name="TextBox 143"/>
                <p:cNvSpPr txBox="1"/>
                <p:nvPr/>
              </p:nvSpPr>
              <p:spPr>
                <a:xfrm>
                  <a:off x="4371490" y="4131732"/>
                  <a:ext cx="236242" cy="2212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4084051" y="4144316"/>
                  <a:ext cx="362876" cy="221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</a:p>
              </p:txBody>
            </p:sp>
          </p:grpSp>
        </p:grpSp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4385" y="9339167"/>
              <a:ext cx="2475941" cy="3392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3" name="TextBox 122"/>
            <p:cNvSpPr txBox="1"/>
            <p:nvPr/>
          </p:nvSpPr>
          <p:spPr>
            <a:xfrm rot="5400000" flipH="1">
              <a:off x="2859961" y="8243298"/>
              <a:ext cx="369332" cy="45147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T47D</a:t>
              </a:r>
            </a:p>
          </p:txBody>
        </p:sp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4385" y="8865609"/>
              <a:ext cx="2475941" cy="3939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4385" y="9766165"/>
              <a:ext cx="2475941" cy="3645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0A5D5041-4A1D-49C0-A811-3B3E224EA7A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309411" y="9660122"/>
            <a:ext cx="2540544" cy="6351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13979F1-DEBA-41E7-B697-1D2459718CE2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t="8834" b="23931"/>
          <a:stretch/>
        </p:blipFill>
        <p:spPr>
          <a:xfrm>
            <a:off x="1309545" y="10348440"/>
            <a:ext cx="2540418" cy="5613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3315F190-FDFB-42B3-93D2-6B94C5E80DED}"/>
              </a:ext>
            </a:extLst>
          </p:cNvPr>
          <p:cNvSpPr txBox="1"/>
          <p:nvPr/>
        </p:nvSpPr>
        <p:spPr>
          <a:xfrm>
            <a:off x="203718" y="9805276"/>
            <a:ext cx="1180373" cy="309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EGFR -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2146CD4-5BE9-49A8-821F-2BAE2343ED49}"/>
              </a:ext>
            </a:extLst>
          </p:cNvPr>
          <p:cNvSpPr txBox="1"/>
          <p:nvPr/>
        </p:nvSpPr>
        <p:spPr>
          <a:xfrm>
            <a:off x="554596" y="10480655"/>
            <a:ext cx="1017727" cy="309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 -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3D5B62A8-448D-4DD3-B9D6-7BC1E5918849}"/>
              </a:ext>
            </a:extLst>
          </p:cNvPr>
          <p:cNvSpPr txBox="1"/>
          <p:nvPr/>
        </p:nvSpPr>
        <p:spPr>
          <a:xfrm rot="16200000">
            <a:off x="1213142" y="8988090"/>
            <a:ext cx="1081332" cy="309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</a:t>
            </a:r>
            <a:r>
              <a:rPr lang="en-US" altLang="ko-K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4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8ADFE1E-68BA-4746-AFCF-A3D7B79EA9C6}"/>
              </a:ext>
            </a:extLst>
          </p:cNvPr>
          <p:cNvSpPr txBox="1"/>
          <p:nvPr/>
        </p:nvSpPr>
        <p:spPr>
          <a:xfrm rot="16200000">
            <a:off x="1784150" y="9008995"/>
            <a:ext cx="1081332" cy="309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</a:t>
            </a:r>
            <a:r>
              <a:rPr lang="en-US" altLang="ko-K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4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CC7AE355-2E0B-47DA-BC09-60CB2DEB88B8}"/>
              </a:ext>
            </a:extLst>
          </p:cNvPr>
          <p:cNvSpPr txBox="1"/>
          <p:nvPr/>
        </p:nvSpPr>
        <p:spPr>
          <a:xfrm rot="16200000">
            <a:off x="2344572" y="8997839"/>
            <a:ext cx="1081332" cy="309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</a:t>
            </a:r>
            <a:r>
              <a:rPr lang="en-US" altLang="ko-K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4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61CC683-8AEB-434F-AC46-6FE018A46B10}"/>
              </a:ext>
            </a:extLst>
          </p:cNvPr>
          <p:cNvSpPr txBox="1"/>
          <p:nvPr/>
        </p:nvSpPr>
        <p:spPr>
          <a:xfrm rot="16200000">
            <a:off x="2915580" y="9018744"/>
            <a:ext cx="1081332" cy="309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</a:t>
            </a:r>
            <a:r>
              <a:rPr lang="en-US" altLang="ko-K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4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541A6995-0C95-490C-9076-E277D5B5EBA8}"/>
              </a:ext>
            </a:extLst>
          </p:cNvPr>
          <p:cNvCxnSpPr>
            <a:cxnSpLocks/>
          </p:cNvCxnSpPr>
          <p:nvPr/>
        </p:nvCxnSpPr>
        <p:spPr>
          <a:xfrm>
            <a:off x="1480517" y="8900768"/>
            <a:ext cx="10972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09CF471A-F9A5-450F-9C1B-46B68E266F92}"/>
              </a:ext>
            </a:extLst>
          </p:cNvPr>
          <p:cNvCxnSpPr>
            <a:cxnSpLocks/>
          </p:cNvCxnSpPr>
          <p:nvPr/>
        </p:nvCxnSpPr>
        <p:spPr>
          <a:xfrm>
            <a:off x="2634862" y="8901376"/>
            <a:ext cx="10972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151722E-66B3-4F4A-A27C-C5EA708CBC6B}"/>
              </a:ext>
            </a:extLst>
          </p:cNvPr>
          <p:cNvSpPr txBox="1"/>
          <p:nvPr/>
        </p:nvSpPr>
        <p:spPr>
          <a:xfrm>
            <a:off x="1802698" y="860231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-ER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6AA93C6B-63B0-4428-A6C1-E8EEBC71EE65}"/>
              </a:ext>
            </a:extLst>
          </p:cNvPr>
          <p:cNvSpPr txBox="1"/>
          <p:nvPr/>
        </p:nvSpPr>
        <p:spPr>
          <a:xfrm>
            <a:off x="2909435" y="861206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+ER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BEFC0E7-0D87-405C-AB25-BC7044676F90}"/>
              </a:ext>
            </a:extLst>
          </p:cNvPr>
          <p:cNvSpPr txBox="1"/>
          <p:nvPr/>
        </p:nvSpPr>
        <p:spPr>
          <a:xfrm flipH="1">
            <a:off x="378862" y="8871620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2498BB0-3626-4F20-8757-624A150DE0E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016551" y="8632967"/>
            <a:ext cx="2497014" cy="2329827"/>
          </a:xfrm>
          <a:prstGeom prst="rect">
            <a:avLst/>
          </a:prstGeom>
        </p:spPr>
      </p:pic>
      <p:sp>
        <p:nvSpPr>
          <p:cNvPr id="176" name="TextBox 175">
            <a:extLst>
              <a:ext uri="{FF2B5EF4-FFF2-40B4-BE49-F238E27FC236}">
                <a16:creationId xmlns:a16="http://schemas.microsoft.com/office/drawing/2014/main" id="{61089186-D8B4-4D5B-BBDC-0BE673317477}"/>
              </a:ext>
            </a:extLst>
          </p:cNvPr>
          <p:cNvSpPr txBox="1"/>
          <p:nvPr/>
        </p:nvSpPr>
        <p:spPr>
          <a:xfrm flipH="1">
            <a:off x="4332901" y="8871620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</a:t>
            </a:r>
          </a:p>
        </p:txBody>
      </p:sp>
    </p:spTree>
    <p:extLst>
      <p:ext uri="{BB962C8B-B14F-4D97-AF65-F5344CB8AC3E}">
        <p14:creationId xmlns:p14="http://schemas.microsoft.com/office/powerpoint/2010/main" val="2675770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643" y="-44581"/>
            <a:ext cx="2762954" cy="421105"/>
          </a:xfrm>
        </p:spPr>
        <p:txBody>
          <a:bodyPr>
            <a:norm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  <p:sp>
        <p:nvSpPr>
          <p:cNvPr id="80" name="TextBox 79"/>
          <p:cNvSpPr txBox="1"/>
          <p:nvPr/>
        </p:nvSpPr>
        <p:spPr>
          <a:xfrm flipH="1">
            <a:off x="715118" y="1208508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65" name="TextBox 164"/>
          <p:cNvSpPr txBox="1"/>
          <p:nvPr/>
        </p:nvSpPr>
        <p:spPr>
          <a:xfrm flipH="1">
            <a:off x="4081341" y="1076667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052440" y="1532643"/>
            <a:ext cx="555992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Min.</a:t>
            </a:r>
            <a:endParaRPr lang="ko-KR" altLang="en-US" sz="128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233631" y="1129091"/>
            <a:ext cx="757352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</a:t>
            </a:r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28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236539" y="1129091"/>
            <a:ext cx="738628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</a:t>
            </a:r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28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4982977" y="1524482"/>
            <a:ext cx="1102601" cy="295361"/>
            <a:chOff x="4950458" y="1056206"/>
            <a:chExt cx="861737" cy="240393"/>
          </a:xfrm>
        </p:grpSpPr>
        <p:sp>
          <p:nvSpPr>
            <p:cNvPr id="132" name="TextBox 131"/>
            <p:cNvSpPr txBox="1"/>
            <p:nvPr/>
          </p:nvSpPr>
          <p:spPr>
            <a:xfrm>
              <a:off x="4950458" y="1061131"/>
              <a:ext cx="241671" cy="23546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8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5148965" y="1056206"/>
              <a:ext cx="383672" cy="23546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8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ko-KR" alt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5421373" y="1056206"/>
              <a:ext cx="390822" cy="23546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8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ko-KR" alt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6122363" y="1544177"/>
            <a:ext cx="1085373" cy="289310"/>
            <a:chOff x="4860201" y="1047153"/>
            <a:chExt cx="848272" cy="235468"/>
          </a:xfrm>
        </p:grpSpPr>
        <p:sp>
          <p:nvSpPr>
            <p:cNvPr id="129" name="TextBox 128"/>
            <p:cNvSpPr txBox="1"/>
            <p:nvPr/>
          </p:nvSpPr>
          <p:spPr>
            <a:xfrm>
              <a:off x="4860201" y="1047153"/>
              <a:ext cx="231569" cy="23546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8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011237" y="1047153"/>
              <a:ext cx="424828" cy="23546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8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ko-KR" alt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317651" y="1047153"/>
              <a:ext cx="390822" cy="23546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8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ko-KR" alt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4466893" y="3725839"/>
            <a:ext cx="647933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 -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363286" y="1812092"/>
            <a:ext cx="740907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EGFR -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247279" y="2453720"/>
            <a:ext cx="867544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sz="128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S473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endParaRPr lang="en-US" sz="1173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339217" y="1547511"/>
            <a:ext cx="645386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4595130" y="2751225"/>
            <a:ext cx="519694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241754" y="2158524"/>
            <a:ext cx="862438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574880" y="3370900"/>
            <a:ext cx="529311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959360" y="3068010"/>
            <a:ext cx="1157689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pErk</a:t>
            </a:r>
            <a:r>
              <a:rPr lang="en-US" sz="128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T202/Y204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pic>
        <p:nvPicPr>
          <p:cNvPr id="193" name="Picture 192"/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" t="25030" r="360" b="22425"/>
          <a:stretch/>
        </p:blipFill>
        <p:spPr>
          <a:xfrm>
            <a:off x="5022460" y="3464806"/>
            <a:ext cx="2194560" cy="265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4" name="Picture 193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94" y="2822190"/>
            <a:ext cx="2194560" cy="265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5" name="Picture 194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019" y="2500882"/>
            <a:ext cx="2194560" cy="265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6" name="Picture 195"/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307" y="3143498"/>
            <a:ext cx="2194560" cy="265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7" name="Picture 196"/>
          <p:cNvPicPr preferRelativeResize="0"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587" b="-3425"/>
          <a:stretch/>
        </p:blipFill>
        <p:spPr>
          <a:xfrm>
            <a:off x="5026643" y="1849184"/>
            <a:ext cx="2201804" cy="2742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8" name="Picture 197"/>
          <p:cNvPicPr preferRelativeResize="0"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89" y="3786112"/>
            <a:ext cx="2194560" cy="265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9" name="Picture 198"/>
          <p:cNvPicPr preferRelativeResize="0"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89" y="2179574"/>
            <a:ext cx="2194560" cy="26517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Connector 11"/>
          <p:cNvCxnSpPr/>
          <p:nvPr/>
        </p:nvCxnSpPr>
        <p:spPr>
          <a:xfrm>
            <a:off x="5054743" y="1451466"/>
            <a:ext cx="10058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6181735" y="1447450"/>
            <a:ext cx="10058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/>
          <p:cNvSpPr txBox="1"/>
          <p:nvPr/>
        </p:nvSpPr>
        <p:spPr>
          <a:xfrm>
            <a:off x="5676796" y="528285"/>
            <a:ext cx="946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BT-474</a:t>
            </a:r>
          </a:p>
        </p:txBody>
      </p:sp>
      <p:sp>
        <p:nvSpPr>
          <p:cNvPr id="202" name="Right Brace 201">
            <a:extLst>
              <a:ext uri="{FF2B5EF4-FFF2-40B4-BE49-F238E27FC236}">
                <a16:creationId xmlns:a16="http://schemas.microsoft.com/office/drawing/2014/main" id="{710BB8CB-AED7-5944-949C-C0FCF43F0399}"/>
              </a:ext>
            </a:extLst>
          </p:cNvPr>
          <p:cNvSpPr/>
          <p:nvPr/>
        </p:nvSpPr>
        <p:spPr>
          <a:xfrm rot="16200000">
            <a:off x="6016871" y="-61369"/>
            <a:ext cx="237420" cy="2185737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3886295" y="4956699"/>
            <a:ext cx="4099537" cy="3635048"/>
            <a:chOff x="1017259" y="2410587"/>
            <a:chExt cx="4099537" cy="3635048"/>
          </a:xfrm>
        </p:grpSpPr>
        <p:grpSp>
          <p:nvGrpSpPr>
            <p:cNvPr id="87" name="Group 86"/>
            <p:cNvGrpSpPr/>
            <p:nvPr/>
          </p:nvGrpSpPr>
          <p:grpSpPr>
            <a:xfrm>
              <a:off x="1017259" y="2410587"/>
              <a:ext cx="4099537" cy="3635048"/>
              <a:chOff x="-72223" y="6515220"/>
              <a:chExt cx="3316832" cy="2580718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-72223" y="6515220"/>
                <a:ext cx="3316832" cy="2580718"/>
                <a:chOff x="1678749" y="3611040"/>
                <a:chExt cx="3324405" cy="2580718"/>
              </a:xfrm>
            </p:grpSpPr>
            <p:grpSp>
              <p:nvGrpSpPr>
                <p:cNvPr id="164" name="Group 163"/>
                <p:cNvGrpSpPr/>
                <p:nvPr/>
              </p:nvGrpSpPr>
              <p:grpSpPr>
                <a:xfrm>
                  <a:off x="1678749" y="3611040"/>
                  <a:ext cx="3324405" cy="2580718"/>
                  <a:chOff x="2045359" y="3679210"/>
                  <a:chExt cx="3412845" cy="2558509"/>
                </a:xfrm>
              </p:grpSpPr>
              <p:sp>
                <p:nvSpPr>
                  <p:cNvPr id="167" name="TextBox 8">
                    <a:extLst>
                      <a:ext uri="{FF2B5EF4-FFF2-40B4-BE49-F238E27FC236}">
                        <a16:creationId xmlns:a16="http://schemas.microsoft.com/office/drawing/2014/main" id="{7012D05D-AD4F-4A88-AFB5-E7EA5F016435}"/>
                      </a:ext>
                    </a:extLst>
                  </p:cNvPr>
                  <p:cNvSpPr txBox="1"/>
                  <p:nvPr/>
                </p:nvSpPr>
                <p:spPr>
                  <a:xfrm>
                    <a:off x="3081967" y="3741294"/>
                    <a:ext cx="333090" cy="699130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 anchor="ctr">
                    <a:spAutoFit/>
                  </a:bodyPr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lang="en-US" altLang="ko-KR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20% O</a:t>
                    </a:r>
                    <a:r>
                      <a:rPr lang="en-US" altLang="ko-KR" sz="1400" baseline="-250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r>
                      <a:rPr lang="en-US" altLang="ko-KR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168" name="TextBox 18">
                    <a:extLst>
                      <a:ext uri="{FF2B5EF4-FFF2-40B4-BE49-F238E27FC236}">
                        <a16:creationId xmlns:a16="http://schemas.microsoft.com/office/drawing/2014/main" id="{3C098A7F-43E4-499B-9C05-4510B5A9ED1E}"/>
                      </a:ext>
                    </a:extLst>
                  </p:cNvPr>
                  <p:cNvSpPr txBox="1"/>
                  <p:nvPr/>
                </p:nvSpPr>
                <p:spPr>
                  <a:xfrm>
                    <a:off x="3926638" y="3679210"/>
                    <a:ext cx="651528" cy="2166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ko-KR"/>
                    </a:defPPr>
                    <a:lvl1pPr marL="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1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lang="en-US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1%</a:t>
                    </a:r>
                    <a:r>
                      <a:rPr lang="en-US" altLang="ko-KR" sz="14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O</a:t>
                    </a:r>
                    <a:r>
                      <a:rPr lang="en-US" altLang="ko-KR" sz="1400" baseline="-250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lang="en-US" sz="14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69" name="Group 168"/>
                  <p:cNvGrpSpPr/>
                  <p:nvPr/>
                </p:nvGrpSpPr>
                <p:grpSpPr>
                  <a:xfrm>
                    <a:off x="2045359" y="4234972"/>
                    <a:ext cx="1131884" cy="2002747"/>
                    <a:chOff x="2488182" y="4214173"/>
                    <a:chExt cx="922811" cy="2002747"/>
                  </a:xfrm>
                </p:grpSpPr>
                <p:sp>
                  <p:nvSpPr>
                    <p:cNvPr id="177" name="TextBox 176"/>
                    <p:cNvSpPr txBox="1"/>
                    <p:nvPr/>
                  </p:nvSpPr>
                  <p:spPr>
                    <a:xfrm>
                      <a:off x="2899330" y="5948026"/>
                      <a:ext cx="509572" cy="2688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Actin -</a:t>
                      </a:r>
                    </a:p>
                  </p:txBody>
                </p:sp>
                <p:sp>
                  <p:nvSpPr>
                    <p:cNvPr id="178" name="TextBox 177"/>
                    <p:cNvSpPr txBox="1"/>
                    <p:nvPr/>
                  </p:nvSpPr>
                  <p:spPr>
                    <a:xfrm>
                      <a:off x="2823625" y="4214173"/>
                      <a:ext cx="582692" cy="2688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EGFR -</a:t>
                      </a:r>
                    </a:p>
                  </p:txBody>
                </p:sp>
                <p:sp>
                  <p:nvSpPr>
                    <p:cNvPr id="179" name="TextBox 178"/>
                    <p:cNvSpPr txBox="1"/>
                    <p:nvPr/>
                  </p:nvSpPr>
                  <p:spPr>
                    <a:xfrm>
                      <a:off x="2727212" y="4777318"/>
                      <a:ext cx="682287" cy="2688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pAkt</a:t>
                      </a:r>
                      <a:r>
                        <a:rPr lang="en-US" sz="1280" baseline="300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S473</a:t>
                      </a:r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</a:t>
                      </a:r>
                      <a:endParaRPr lang="en-US" sz="1173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80" name="TextBox 179"/>
                    <p:cNvSpPr txBox="1"/>
                    <p:nvPr/>
                  </p:nvSpPr>
                  <p:spPr>
                    <a:xfrm>
                      <a:off x="3002276" y="5053551"/>
                      <a:ext cx="408717" cy="2688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en-US" sz="1280" dirty="0" err="1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</a:t>
                      </a:r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</a:t>
                      </a:r>
                    </a:p>
                  </p:txBody>
                </p:sp>
                <p:sp>
                  <p:nvSpPr>
                    <p:cNvPr id="181" name="TextBox 180"/>
                    <p:cNvSpPr txBox="1"/>
                    <p:nvPr/>
                  </p:nvSpPr>
                  <p:spPr>
                    <a:xfrm>
                      <a:off x="2819239" y="4495538"/>
                      <a:ext cx="589663" cy="2688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HIF -</a:t>
                      </a:r>
                    </a:p>
                  </p:txBody>
                </p:sp>
                <p:sp>
                  <p:nvSpPr>
                    <p:cNvPr id="182" name="TextBox 181"/>
                    <p:cNvSpPr txBox="1"/>
                    <p:nvPr/>
                  </p:nvSpPr>
                  <p:spPr>
                    <a:xfrm>
                      <a:off x="2488182" y="5341026"/>
                      <a:ext cx="915515" cy="2688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pErk</a:t>
                      </a:r>
                      <a:r>
                        <a:rPr lang="en-US" sz="1280" baseline="300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T202-Y204</a:t>
                      </a:r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</a:t>
                      </a:r>
                    </a:p>
                  </p:txBody>
                </p:sp>
                <p:sp>
                  <p:nvSpPr>
                    <p:cNvPr id="183" name="TextBox 182"/>
                    <p:cNvSpPr txBox="1"/>
                    <p:nvPr/>
                  </p:nvSpPr>
                  <p:spPr>
                    <a:xfrm>
                      <a:off x="2993219" y="5638057"/>
                      <a:ext cx="416280" cy="2688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en-US" sz="1280" dirty="0" err="1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Erk</a:t>
                      </a:r>
                      <a:r>
                        <a:rPr lang="en-US" sz="128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</a:t>
                      </a:r>
                    </a:p>
                  </p:txBody>
                </p:sp>
              </p:grpSp>
              <p:sp>
                <p:nvSpPr>
                  <p:cNvPr id="170" name="TextBox 169"/>
                  <p:cNvSpPr txBox="1"/>
                  <p:nvPr/>
                </p:nvSpPr>
                <p:spPr>
                  <a:xfrm>
                    <a:off x="3478887" y="4017752"/>
                    <a:ext cx="477724" cy="268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28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.01</a:t>
                    </a:r>
                    <a:endParaRPr lang="ko-KR" altLang="en-US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1" name="TextBox 170"/>
                  <p:cNvSpPr txBox="1"/>
                  <p:nvPr/>
                </p:nvSpPr>
                <p:spPr>
                  <a:xfrm>
                    <a:off x="3749127" y="4017752"/>
                    <a:ext cx="462029" cy="268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28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.05</a:t>
                    </a:r>
                    <a:endParaRPr lang="ko-KR" altLang="en-US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2" name="TextBox 171"/>
                  <p:cNvSpPr txBox="1"/>
                  <p:nvPr/>
                </p:nvSpPr>
                <p:spPr>
                  <a:xfrm>
                    <a:off x="4023108" y="4017752"/>
                    <a:ext cx="386735" cy="268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28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.1</a:t>
                    </a:r>
                    <a:endParaRPr lang="ko-KR" altLang="en-US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3" name="TextBox 172"/>
                  <p:cNvSpPr txBox="1"/>
                  <p:nvPr/>
                </p:nvSpPr>
                <p:spPr>
                  <a:xfrm>
                    <a:off x="4329520" y="4017752"/>
                    <a:ext cx="328408" cy="268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28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.2</a:t>
                    </a:r>
                    <a:endParaRPr lang="ko-KR" altLang="en-US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4" name="TextBox 173"/>
                  <p:cNvSpPr txBox="1"/>
                  <p:nvPr/>
                </p:nvSpPr>
                <p:spPr>
                  <a:xfrm>
                    <a:off x="4576202" y="4017752"/>
                    <a:ext cx="328408" cy="268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28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.5</a:t>
                    </a:r>
                    <a:endParaRPr lang="ko-KR" altLang="en-US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5" name="TextBox 174"/>
                  <p:cNvSpPr txBox="1"/>
                  <p:nvPr/>
                </p:nvSpPr>
                <p:spPr>
                  <a:xfrm>
                    <a:off x="4818948" y="4017752"/>
                    <a:ext cx="328408" cy="268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28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lang="ko-KR" altLang="en-US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6" name="TextBox 175"/>
                  <p:cNvSpPr txBox="1"/>
                  <p:nvPr/>
                </p:nvSpPr>
                <p:spPr>
                  <a:xfrm>
                    <a:off x="5033881" y="4007212"/>
                    <a:ext cx="424323" cy="2688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l-GR" altLang="ko-KR" sz="128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μ</a:t>
                    </a:r>
                    <a:r>
                      <a:rPr lang="en-US" altLang="ko-KR" sz="128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</a:t>
                    </a:r>
                    <a:endParaRPr lang="ko-KR" altLang="en-US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6" name="TextBox 165"/>
                <p:cNvSpPr txBox="1"/>
                <p:nvPr/>
              </p:nvSpPr>
              <p:spPr>
                <a:xfrm>
                  <a:off x="2797899" y="3952524"/>
                  <a:ext cx="465344" cy="2712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ko-KR" sz="128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ko-KR" altLang="en-US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63" name="Right Brace 162"/>
              <p:cNvSpPr/>
              <p:nvPr/>
            </p:nvSpPr>
            <p:spPr>
              <a:xfrm rot="16200000">
                <a:off x="2030192" y="5971449"/>
                <a:ext cx="85077" cy="1720100"/>
              </a:xfrm>
              <a:prstGeom prst="rightBrac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93" name="Picture 92"/>
            <p:cNvPicPr preferRelativeResize="0"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258" y="5240488"/>
              <a:ext cx="2560320" cy="347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4" name="Picture 93"/>
            <p:cNvPicPr preferRelativeResize="0"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258" y="4801195"/>
              <a:ext cx="2560320" cy="347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5" name="Picture 94"/>
            <p:cNvPicPr preferRelativeResize="0"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258" y="3595256"/>
              <a:ext cx="2560320" cy="347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3" name="Picture 102"/>
            <p:cNvPicPr preferRelativeResize="0"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258" y="3180319"/>
              <a:ext cx="2560320" cy="347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2" name="Picture 151"/>
            <p:cNvPicPr preferRelativeResize="0"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258" y="4008709"/>
              <a:ext cx="2560320" cy="347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0" name="Picture 159"/>
            <p:cNvPicPr preferRelativeResize="0"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258" y="5651703"/>
              <a:ext cx="2560320" cy="347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1" name="Picture 160"/>
            <p:cNvPicPr preferRelativeResize="0"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258" y="4396158"/>
              <a:ext cx="2546227" cy="32918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38" name="Picture 137" descr="A picture containing cat, blurry, laying, water&#10;&#10;Description automatically generated">
            <a:extLst>
              <a:ext uri="{FF2B5EF4-FFF2-40B4-BE49-F238E27FC236}">
                <a16:creationId xmlns:a16="http://schemas.microsoft.com/office/drawing/2014/main" id="{CE1FB0AF-3EFD-4FE6-86C1-98BC4E9A0392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109" y="8451622"/>
            <a:ext cx="2804160" cy="402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9" name="Picture 138" descr="A picture containing guitar&#10;&#10;Description automatically generated">
            <a:extLst>
              <a:ext uri="{FF2B5EF4-FFF2-40B4-BE49-F238E27FC236}">
                <a16:creationId xmlns:a16="http://schemas.microsoft.com/office/drawing/2014/main" id="{5F1E7BB6-91BE-40CB-98D9-6D8FAC77575B}"/>
              </a:ext>
            </a:extLst>
          </p:cNvPr>
          <p:cNvPicPr>
            <a:picLocks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6"/>
          <a:stretch/>
        </p:blipFill>
        <p:spPr>
          <a:xfrm>
            <a:off x="1140061" y="6989420"/>
            <a:ext cx="2789326" cy="402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0" name="Picture 139" descr="A picture containing mammal, cat&#10;&#10;Description automatically generated">
            <a:extLst>
              <a:ext uri="{FF2B5EF4-FFF2-40B4-BE49-F238E27FC236}">
                <a16:creationId xmlns:a16="http://schemas.microsoft.com/office/drawing/2014/main" id="{0255062F-E2A5-4C89-A959-6155BAE7D38B}"/>
              </a:ext>
            </a:extLst>
          </p:cNvPr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61" y="6018850"/>
            <a:ext cx="2807208" cy="402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1" name="Picture 140" descr="A picture containing guitar&#10;&#10;Description automatically generated">
            <a:extLst>
              <a:ext uri="{FF2B5EF4-FFF2-40B4-BE49-F238E27FC236}">
                <a16:creationId xmlns:a16="http://schemas.microsoft.com/office/drawing/2014/main" id="{86104537-7F66-42E7-A316-D0E7F6034E89}"/>
              </a:ext>
            </a:extLst>
          </p:cNvPr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61" y="7966339"/>
            <a:ext cx="2807208" cy="402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2" name="Picture 141" descr="A blurry photo of a dry grass field&#10;&#10;Description automatically generated">
            <a:extLst>
              <a:ext uri="{FF2B5EF4-FFF2-40B4-BE49-F238E27FC236}">
                <a16:creationId xmlns:a16="http://schemas.microsoft.com/office/drawing/2014/main" id="{004CB945-2DEC-4B5B-8413-55E60E4856AD}"/>
              </a:ext>
            </a:extLst>
          </p:cNvPr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61" y="5533565"/>
            <a:ext cx="2807208" cy="402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3" name="Picture 142" descr="A picture containing cat, sitting, blurry&#10;&#10;Description automatically generated">
            <a:extLst>
              <a:ext uri="{FF2B5EF4-FFF2-40B4-BE49-F238E27FC236}">
                <a16:creationId xmlns:a16="http://schemas.microsoft.com/office/drawing/2014/main" id="{258BE8C8-4BDB-4397-9496-DD6DF6F85953}"/>
              </a:ext>
            </a:extLst>
          </p:cNvPr>
          <p:cNvPicPr>
            <a:picLocks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" t="19394" b="18167"/>
          <a:stretch/>
        </p:blipFill>
        <p:spPr>
          <a:xfrm>
            <a:off x="1140061" y="7474705"/>
            <a:ext cx="2807207" cy="4086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1" name="TextBox 150">
            <a:extLst>
              <a:ext uri="{FF2B5EF4-FFF2-40B4-BE49-F238E27FC236}">
                <a16:creationId xmlns:a16="http://schemas.microsoft.com/office/drawing/2014/main" id="{1BDFA218-8A59-4EB6-8664-548548BEFDFF}"/>
              </a:ext>
            </a:extLst>
          </p:cNvPr>
          <p:cNvSpPr txBox="1"/>
          <p:nvPr/>
        </p:nvSpPr>
        <p:spPr>
          <a:xfrm>
            <a:off x="10814" y="5168302"/>
            <a:ext cx="3918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EGF (min):       0     30    60    0     30     60</a:t>
            </a:r>
          </a:p>
        </p:txBody>
      </p:sp>
      <p:pic>
        <p:nvPicPr>
          <p:cNvPr id="157" name="Picture 156" descr="A picture containing sitting, person, cat, standing&#10;&#10;Description automatically generated">
            <a:extLst>
              <a:ext uri="{FF2B5EF4-FFF2-40B4-BE49-F238E27FC236}">
                <a16:creationId xmlns:a16="http://schemas.microsoft.com/office/drawing/2014/main" id="{D22DC203-509B-4B67-AF37-DFCDA5877DB0}"/>
              </a:ext>
            </a:extLst>
          </p:cNvPr>
          <p:cNvPicPr>
            <a:picLocks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t="30858" r="2095" b="27241"/>
          <a:stretch/>
        </p:blipFill>
        <p:spPr>
          <a:xfrm>
            <a:off x="1149204" y="6504135"/>
            <a:ext cx="2788920" cy="4023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8" name="TextBox 157">
            <a:extLst>
              <a:ext uri="{FF2B5EF4-FFF2-40B4-BE49-F238E27FC236}">
                <a16:creationId xmlns:a16="http://schemas.microsoft.com/office/drawing/2014/main" id="{85FBF604-5F1B-4FC5-8BEC-FFB0E6108BB3}"/>
              </a:ext>
            </a:extLst>
          </p:cNvPr>
          <p:cNvSpPr txBox="1"/>
          <p:nvPr/>
        </p:nvSpPr>
        <p:spPr>
          <a:xfrm>
            <a:off x="579330" y="8426345"/>
            <a:ext cx="647933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 -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4436E83-17D4-4A0B-97A4-CA8C9BAC6D72}"/>
              </a:ext>
            </a:extLst>
          </p:cNvPr>
          <p:cNvSpPr txBox="1"/>
          <p:nvPr/>
        </p:nvSpPr>
        <p:spPr>
          <a:xfrm>
            <a:off x="501849" y="5598196"/>
            <a:ext cx="740907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EGFR -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EAE26742-FA10-4032-AF54-5B0B4FD64BCA}"/>
              </a:ext>
            </a:extLst>
          </p:cNvPr>
          <p:cNvSpPr txBox="1"/>
          <p:nvPr/>
        </p:nvSpPr>
        <p:spPr>
          <a:xfrm>
            <a:off x="359716" y="6527210"/>
            <a:ext cx="867544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sz="128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S473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endParaRPr lang="en-US" sz="1173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4B100E-9BEE-4EA5-8E79-C7A6F04C2502}"/>
              </a:ext>
            </a:extLst>
          </p:cNvPr>
          <p:cNvSpPr txBox="1"/>
          <p:nvPr/>
        </p:nvSpPr>
        <p:spPr>
          <a:xfrm>
            <a:off x="707567" y="7046780"/>
            <a:ext cx="519694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FCFEEC5-64A9-4887-A476-EF5E2137BE34}"/>
              </a:ext>
            </a:extLst>
          </p:cNvPr>
          <p:cNvSpPr txBox="1"/>
          <p:nvPr/>
        </p:nvSpPr>
        <p:spPr>
          <a:xfrm>
            <a:off x="380317" y="6114447"/>
            <a:ext cx="862438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E1CEB6D8-A208-4891-8E32-88B9C25BBDE2}"/>
              </a:ext>
            </a:extLst>
          </p:cNvPr>
          <p:cNvSpPr txBox="1"/>
          <p:nvPr/>
        </p:nvSpPr>
        <p:spPr>
          <a:xfrm>
            <a:off x="687317" y="7993028"/>
            <a:ext cx="529311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FE193C52-AA12-421A-9CD5-6497BEE89DD6}"/>
              </a:ext>
            </a:extLst>
          </p:cNvPr>
          <p:cNvSpPr txBox="1"/>
          <p:nvPr/>
        </p:nvSpPr>
        <p:spPr>
          <a:xfrm>
            <a:off x="71797" y="7533384"/>
            <a:ext cx="1157689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pErk</a:t>
            </a:r>
            <a:r>
              <a:rPr lang="en-US" sz="128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T202/Y204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1D44236A-FC8F-4FDD-A8E1-3E75E0B657D9}"/>
              </a:ext>
            </a:extLst>
          </p:cNvPr>
          <p:cNvSpPr txBox="1"/>
          <p:nvPr/>
        </p:nvSpPr>
        <p:spPr>
          <a:xfrm flipH="1">
            <a:off x="4444540" y="4752275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sp>
        <p:nvSpPr>
          <p:cNvPr id="191" name="Right Brace 190">
            <a:extLst>
              <a:ext uri="{FF2B5EF4-FFF2-40B4-BE49-F238E27FC236}">
                <a16:creationId xmlns:a16="http://schemas.microsoft.com/office/drawing/2014/main" id="{898195FF-589E-4129-A9A9-AEE832396BB9}"/>
              </a:ext>
            </a:extLst>
          </p:cNvPr>
          <p:cNvSpPr/>
          <p:nvPr/>
        </p:nvSpPr>
        <p:spPr>
          <a:xfrm rot="16200000">
            <a:off x="3105013" y="4497932"/>
            <a:ext cx="324083" cy="129957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Right Brace 202">
            <a:extLst>
              <a:ext uri="{FF2B5EF4-FFF2-40B4-BE49-F238E27FC236}">
                <a16:creationId xmlns:a16="http://schemas.microsoft.com/office/drawing/2014/main" id="{246D9E1A-C9D9-4B7B-A77D-EA49DABC44DD}"/>
              </a:ext>
            </a:extLst>
          </p:cNvPr>
          <p:cNvSpPr/>
          <p:nvPr/>
        </p:nvSpPr>
        <p:spPr>
          <a:xfrm rot="16200000">
            <a:off x="1780109" y="4508392"/>
            <a:ext cx="324083" cy="129957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0DCAD6F1-F41D-4741-A5E2-0CD3479C0424}"/>
              </a:ext>
            </a:extLst>
          </p:cNvPr>
          <p:cNvSpPr txBox="1"/>
          <p:nvPr/>
        </p:nvSpPr>
        <p:spPr>
          <a:xfrm>
            <a:off x="1609570" y="4615426"/>
            <a:ext cx="757352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</a:t>
            </a:r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28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E72EEE8B-870E-44BC-87C6-CE7615CD30F4}"/>
              </a:ext>
            </a:extLst>
          </p:cNvPr>
          <p:cNvSpPr txBox="1"/>
          <p:nvPr/>
        </p:nvSpPr>
        <p:spPr>
          <a:xfrm>
            <a:off x="2919040" y="4605055"/>
            <a:ext cx="738628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</a:t>
            </a:r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28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52DFA0FD-C81C-4F59-944D-24E827A47C2B}"/>
              </a:ext>
            </a:extLst>
          </p:cNvPr>
          <p:cNvSpPr txBox="1"/>
          <p:nvPr/>
        </p:nvSpPr>
        <p:spPr>
          <a:xfrm>
            <a:off x="2204129" y="4051288"/>
            <a:ext cx="1091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HCC1428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Right Brace 206">
            <a:extLst>
              <a:ext uri="{FF2B5EF4-FFF2-40B4-BE49-F238E27FC236}">
                <a16:creationId xmlns:a16="http://schemas.microsoft.com/office/drawing/2014/main" id="{5502B238-8921-4F09-9706-76383B95706D}"/>
              </a:ext>
            </a:extLst>
          </p:cNvPr>
          <p:cNvSpPr/>
          <p:nvPr/>
        </p:nvSpPr>
        <p:spPr>
          <a:xfrm rot="16200000">
            <a:off x="2609519" y="3422445"/>
            <a:ext cx="237420" cy="2185737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10EDBDA-48E6-4329-93B1-1191B2DCD8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704837"/>
              </p:ext>
            </p:extLst>
          </p:nvPr>
        </p:nvGraphicFramePr>
        <p:xfrm>
          <a:off x="1406272" y="1573002"/>
          <a:ext cx="1587872" cy="616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Image" r:id="rId24" imgW="1536120" imgH="597240" progId="Photoshop.Image.13">
                  <p:embed/>
                </p:oleObj>
              </mc:Choice>
              <mc:Fallback>
                <p:oleObj name="Image" r:id="rId24" imgW="1536120" imgH="5972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406272" y="1573002"/>
                        <a:ext cx="1587872" cy="61677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0E60E34-82A7-4CDF-ABC8-5E8DE746451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406272" y="2231524"/>
            <a:ext cx="1587872" cy="74899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8" name="TextBox 207">
            <a:extLst>
              <a:ext uri="{FF2B5EF4-FFF2-40B4-BE49-F238E27FC236}">
                <a16:creationId xmlns:a16="http://schemas.microsoft.com/office/drawing/2014/main" id="{E376006B-D9F7-4CD5-BD16-B992FC4D6657}"/>
              </a:ext>
            </a:extLst>
          </p:cNvPr>
          <p:cNvSpPr txBox="1"/>
          <p:nvPr/>
        </p:nvSpPr>
        <p:spPr>
          <a:xfrm>
            <a:off x="670811" y="1784060"/>
            <a:ext cx="815584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8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913C2A0A-B81A-436B-A993-D1CE4EFF8528}"/>
              </a:ext>
            </a:extLst>
          </p:cNvPr>
          <p:cNvSpPr txBox="1"/>
          <p:nvPr/>
        </p:nvSpPr>
        <p:spPr>
          <a:xfrm>
            <a:off x="670811" y="2399363"/>
            <a:ext cx="815584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HIF-2</a:t>
            </a:r>
            <a:r>
              <a:rPr lang="el-G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8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BACA6283-F58C-49D9-BF6A-C68E62BC25B9}"/>
              </a:ext>
            </a:extLst>
          </p:cNvPr>
          <p:cNvSpPr txBox="1"/>
          <p:nvPr/>
        </p:nvSpPr>
        <p:spPr>
          <a:xfrm>
            <a:off x="838462" y="3030468"/>
            <a:ext cx="647933" cy="2893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 -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C69A0E9E-7E95-4A37-A9B4-6A54B7DDE961}"/>
              </a:ext>
            </a:extLst>
          </p:cNvPr>
          <p:cNvSpPr txBox="1"/>
          <p:nvPr/>
        </p:nvSpPr>
        <p:spPr>
          <a:xfrm>
            <a:off x="1391687" y="1047632"/>
            <a:ext cx="381643" cy="521399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r>
              <a:rPr lang="en-US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NTC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93403A7-697C-462C-9A92-12743AFD0F02}"/>
              </a:ext>
            </a:extLst>
          </p:cNvPr>
          <p:cNvSpPr txBox="1"/>
          <p:nvPr/>
        </p:nvSpPr>
        <p:spPr>
          <a:xfrm>
            <a:off x="1693812" y="781757"/>
            <a:ext cx="381643" cy="787274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HIF1-1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64F92072-FB1B-4946-920E-6D7E3CAAE6D0}"/>
              </a:ext>
            </a:extLst>
          </p:cNvPr>
          <p:cNvSpPr txBox="1"/>
          <p:nvPr/>
        </p:nvSpPr>
        <p:spPr>
          <a:xfrm>
            <a:off x="2008229" y="748936"/>
            <a:ext cx="381643" cy="820095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HIF1-2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7D370631-E774-406C-8040-8558C8672BF3}"/>
              </a:ext>
            </a:extLst>
          </p:cNvPr>
          <p:cNvSpPr txBox="1"/>
          <p:nvPr/>
        </p:nvSpPr>
        <p:spPr>
          <a:xfrm>
            <a:off x="2297293" y="824728"/>
            <a:ext cx="381643" cy="744303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HIF2-1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CB5FA5FE-6B5C-4A26-8F4B-1CD832C51808}"/>
              </a:ext>
            </a:extLst>
          </p:cNvPr>
          <p:cNvSpPr txBox="1"/>
          <p:nvPr/>
        </p:nvSpPr>
        <p:spPr>
          <a:xfrm>
            <a:off x="2556860" y="836062"/>
            <a:ext cx="381643" cy="732969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r>
              <a:rPr lang="en-US" altLang="ko-KR" sz="12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HIF2-2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D8AC3D-7514-4D71-A991-FE0436C373C3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380734" y="3035618"/>
            <a:ext cx="1613410" cy="388034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216" name="TextBox 215">
            <a:extLst>
              <a:ext uri="{FF2B5EF4-FFF2-40B4-BE49-F238E27FC236}">
                <a16:creationId xmlns:a16="http://schemas.microsoft.com/office/drawing/2014/main" id="{970D3010-945B-4CC8-8970-60CB489420A1}"/>
              </a:ext>
            </a:extLst>
          </p:cNvPr>
          <p:cNvSpPr txBox="1"/>
          <p:nvPr/>
        </p:nvSpPr>
        <p:spPr>
          <a:xfrm flipH="1">
            <a:off x="245647" y="4752275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4052308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5300" y="204284"/>
            <a:ext cx="1835759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E26172-2690-1C47-A215-8C1FAE3CFF8E}"/>
              </a:ext>
            </a:extLst>
          </p:cNvPr>
          <p:cNvGrpSpPr/>
          <p:nvPr/>
        </p:nvGrpSpPr>
        <p:grpSpPr>
          <a:xfrm>
            <a:off x="397531" y="613111"/>
            <a:ext cx="3619924" cy="2480167"/>
            <a:chOff x="397531" y="927015"/>
            <a:chExt cx="3619924" cy="2480167"/>
          </a:xfrm>
        </p:grpSpPr>
        <p:sp>
          <p:nvSpPr>
            <p:cNvPr id="6" name="TextBox 5"/>
            <p:cNvSpPr txBox="1"/>
            <p:nvPr/>
          </p:nvSpPr>
          <p:spPr>
            <a:xfrm>
              <a:off x="397531" y="927015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A.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415954" y="3117872"/>
              <a:ext cx="2601501" cy="289310"/>
              <a:chOff x="1343908" y="2482463"/>
              <a:chExt cx="2438907" cy="27122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343908" y="2482463"/>
                <a:ext cx="514846" cy="271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IgG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840582" y="2482463"/>
                <a:ext cx="723719" cy="271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HIF-1</a:t>
                </a:r>
                <a:r>
                  <a:rPr lang="el-GR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endParaRPr lang="en-US" sz="128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455479" y="2482463"/>
                <a:ext cx="735518" cy="271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HIF-2</a:t>
                </a:r>
                <a:r>
                  <a:rPr lang="el-GR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endParaRPr lang="en-US" sz="128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129076" y="2482463"/>
                <a:ext cx="653739" cy="271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HIF-1</a:t>
                </a:r>
                <a:r>
                  <a:rPr lang="el-GR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US" sz="128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6CED889-8238-4C21-9BFE-56EE48D9292B}"/>
              </a:ext>
            </a:extLst>
          </p:cNvPr>
          <p:cNvSpPr txBox="1"/>
          <p:nvPr/>
        </p:nvSpPr>
        <p:spPr>
          <a:xfrm>
            <a:off x="397531" y="358899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A6D00B9-6FE1-42E7-921C-4F4B7D784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98" y="5668076"/>
            <a:ext cx="6072969" cy="1186493"/>
          </a:xfrm>
          <a:prstGeom prst="rect">
            <a:avLst/>
          </a:prstGeom>
        </p:spPr>
      </p:pic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DC9CCC6-FF21-4F8F-8CC7-21D9DF8714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204858"/>
              </p:ext>
            </p:extLst>
          </p:nvPr>
        </p:nvGraphicFramePr>
        <p:xfrm>
          <a:off x="471072" y="626759"/>
          <a:ext cx="3659187" cy="231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7" name="Prism 6" r:id="rId4" imgW="3658979" imgH="2317591" progId="Prism6.Document">
                  <p:embed/>
                </p:oleObj>
              </mc:Choice>
              <mc:Fallback>
                <p:oleObj name="Prism 6" r:id="rId4" imgW="3658979" imgH="231759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1072" y="626759"/>
                        <a:ext cx="3659187" cy="231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5656A9F4-FC23-4B04-B0BC-35505A75A6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378641"/>
              </p:ext>
            </p:extLst>
          </p:nvPr>
        </p:nvGraphicFramePr>
        <p:xfrm>
          <a:off x="469261" y="3339169"/>
          <a:ext cx="3659187" cy="231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8" name="Prism 6" r:id="rId6" imgW="3658979" imgH="2317591" progId="Prism6.Document">
                  <p:embed/>
                </p:oleObj>
              </mc:Choice>
              <mc:Fallback>
                <p:oleObj name="Prism 6" r:id="rId6" imgW="3658979" imgH="231759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9261" y="3339169"/>
                        <a:ext cx="3659187" cy="231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3DE3F050-B84D-48F9-8993-CBA55E2D7387}"/>
              </a:ext>
            </a:extLst>
          </p:cNvPr>
          <p:cNvSpPr txBox="1"/>
          <p:nvPr/>
        </p:nvSpPr>
        <p:spPr>
          <a:xfrm>
            <a:off x="1418226" y="5535798"/>
            <a:ext cx="549169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DEEC72-2907-4AA4-AECA-1CB0A3F7CF18}"/>
              </a:ext>
            </a:extLst>
          </p:cNvPr>
          <p:cNvSpPr txBox="1"/>
          <p:nvPr/>
        </p:nvSpPr>
        <p:spPr>
          <a:xfrm>
            <a:off x="1948012" y="5535798"/>
            <a:ext cx="77196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128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2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C48534-47E4-44EA-8A7E-BAA9F3969235}"/>
              </a:ext>
            </a:extLst>
          </p:cNvPr>
          <p:cNvSpPr txBox="1"/>
          <p:nvPr/>
        </p:nvSpPr>
        <p:spPr>
          <a:xfrm>
            <a:off x="2603902" y="5535798"/>
            <a:ext cx="784553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HIF-2</a:t>
            </a:r>
            <a:r>
              <a:rPr lang="el-GR" sz="128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2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E805CDE-160B-415E-B356-042F626A1339}"/>
              </a:ext>
            </a:extLst>
          </p:cNvPr>
          <p:cNvSpPr txBox="1"/>
          <p:nvPr/>
        </p:nvSpPr>
        <p:spPr>
          <a:xfrm>
            <a:off x="3322405" y="5535798"/>
            <a:ext cx="69732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128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sz="12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82B969BE-8C3B-4943-A798-0BE9997CF7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11119"/>
              </p:ext>
            </p:extLst>
          </p:nvPr>
        </p:nvGraphicFramePr>
        <p:xfrm>
          <a:off x="495300" y="6830956"/>
          <a:ext cx="3659187" cy="231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9" name="Prism 6" r:id="rId8" imgW="3658979" imgH="2317591" progId="Prism6.Document">
                  <p:embed/>
                </p:oleObj>
              </mc:Choice>
              <mc:Fallback>
                <p:oleObj name="Prism 6" r:id="rId8" imgW="3658979" imgH="231759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" y="6830956"/>
                        <a:ext cx="3659187" cy="231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FE8E90E-0994-4909-B682-2A5DC6CE2332}"/>
              </a:ext>
            </a:extLst>
          </p:cNvPr>
          <p:cNvSpPr txBox="1"/>
          <p:nvPr/>
        </p:nvSpPr>
        <p:spPr>
          <a:xfrm>
            <a:off x="386158" y="709875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BBF47F-9606-4BB1-B100-167E1FF740D9}"/>
              </a:ext>
            </a:extLst>
          </p:cNvPr>
          <p:cNvSpPr txBox="1"/>
          <p:nvPr/>
        </p:nvSpPr>
        <p:spPr>
          <a:xfrm>
            <a:off x="1386326" y="9004051"/>
            <a:ext cx="549169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6E6B7A-5BA6-4AB1-8AE1-F596C1C48F11}"/>
              </a:ext>
            </a:extLst>
          </p:cNvPr>
          <p:cNvSpPr txBox="1"/>
          <p:nvPr/>
        </p:nvSpPr>
        <p:spPr>
          <a:xfrm>
            <a:off x="1916112" y="9004051"/>
            <a:ext cx="77196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128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2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98020E-539F-472C-8EBB-9AFB906BA9D2}"/>
              </a:ext>
            </a:extLst>
          </p:cNvPr>
          <p:cNvSpPr txBox="1"/>
          <p:nvPr/>
        </p:nvSpPr>
        <p:spPr>
          <a:xfrm>
            <a:off x="2572002" y="9004051"/>
            <a:ext cx="784553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HIF-2</a:t>
            </a:r>
            <a:r>
              <a:rPr lang="el-GR" sz="128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2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01FC1F-C416-4716-B9FA-5BCBF34A2F5A}"/>
              </a:ext>
            </a:extLst>
          </p:cNvPr>
          <p:cNvSpPr txBox="1"/>
          <p:nvPr/>
        </p:nvSpPr>
        <p:spPr>
          <a:xfrm>
            <a:off x="3290505" y="9004051"/>
            <a:ext cx="69732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128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sz="12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B188147-899B-43A8-B21C-F70EC58686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5449" y="9317542"/>
            <a:ext cx="6072969" cy="12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4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583" y="979908"/>
            <a:ext cx="508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79675" y="1269218"/>
            <a:ext cx="6649939" cy="3371021"/>
            <a:chOff x="-61876" y="561147"/>
            <a:chExt cx="5403308" cy="280282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11" t="-1" b="59843"/>
            <a:stretch/>
          </p:blipFill>
          <p:spPr>
            <a:xfrm>
              <a:off x="-61876" y="561147"/>
              <a:ext cx="5403308" cy="144803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12" t="57802" r="-1"/>
            <a:stretch/>
          </p:blipFill>
          <p:spPr>
            <a:xfrm>
              <a:off x="-61876" y="1626677"/>
              <a:ext cx="5403306" cy="1737296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1115904" y="1598064"/>
            <a:ext cx="440102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64297" y="1624502"/>
            <a:ext cx="440102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486" y="5261796"/>
            <a:ext cx="508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41575" y="5690611"/>
            <a:ext cx="6583681" cy="4303044"/>
            <a:chOff x="304799" y="4624948"/>
            <a:chExt cx="6172201" cy="403410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61" t="424" r="3307" b="-424"/>
            <a:stretch/>
          </p:blipFill>
          <p:spPr>
            <a:xfrm>
              <a:off x="304799" y="4624948"/>
              <a:ext cx="6172201" cy="403410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78503" y="4883215"/>
              <a:ext cx="412596" cy="394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b="1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92474" y="4905517"/>
              <a:ext cx="412596" cy="394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b="1" dirty="0">
                  <a:solidFill>
                    <a:srgbClr val="FF0000"/>
                  </a:solidFill>
                </a:rPr>
                <a:t>*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18075" y="185578"/>
            <a:ext cx="1835759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</a:p>
        </p:txBody>
      </p:sp>
    </p:spTree>
    <p:extLst>
      <p:ext uri="{BB962C8B-B14F-4D97-AF65-F5344CB8AC3E}">
        <p14:creationId xmlns:p14="http://schemas.microsoft.com/office/powerpoint/2010/main" val="3325394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6698" y="418031"/>
            <a:ext cx="1835759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Supplemental Figure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7312" y="911790"/>
            <a:ext cx="398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7312" y="4249385"/>
            <a:ext cx="398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7312" y="7586980"/>
            <a:ext cx="398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270932"/>
              </p:ext>
            </p:extLst>
          </p:nvPr>
        </p:nvGraphicFramePr>
        <p:xfrm>
          <a:off x="674798" y="7578938"/>
          <a:ext cx="5706533" cy="3361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1" name="Prism 6" r:id="rId3" imgW="5349240" imgH="3151440" progId="Prism6.Document">
                  <p:embed/>
                </p:oleObj>
              </mc:Choice>
              <mc:Fallback>
                <p:oleObj name="Prism 6" r:id="rId3" imgW="5349240" imgH="315144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4798" y="7578938"/>
                        <a:ext cx="5706533" cy="33612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18449"/>
              </p:ext>
            </p:extLst>
          </p:nvPr>
        </p:nvGraphicFramePr>
        <p:xfrm>
          <a:off x="765392" y="4374727"/>
          <a:ext cx="5630333" cy="3395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2" name="Prism 6" r:id="rId5" imgW="5278149" imgH="3183402" progId="Prism6.Document">
                  <p:embed/>
                </p:oleObj>
              </mc:Choice>
              <mc:Fallback>
                <p:oleObj name="Prism 6" r:id="rId5" imgW="5278149" imgH="318340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5392" y="4374727"/>
                        <a:ext cx="5630333" cy="3395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655128"/>
              </p:ext>
            </p:extLst>
          </p:nvPr>
        </p:nvGraphicFramePr>
        <p:xfrm>
          <a:off x="765387" y="1031378"/>
          <a:ext cx="601472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3" name="Prism 6" r:id="rId7" imgW="5639365" imgH="3143785" progId="Prism6.Document">
                  <p:embed/>
                </p:oleObj>
              </mc:Choice>
              <mc:Fallback>
                <p:oleObj name="Prism 6" r:id="rId7" imgW="5639365" imgH="314378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5387" y="1031378"/>
                        <a:ext cx="6014720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18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2ACA77-CE8D-4D58-A348-B661FA47ED35}"/>
              </a:ext>
            </a:extLst>
          </p:cNvPr>
          <p:cNvSpPr txBox="1"/>
          <p:nvPr/>
        </p:nvSpPr>
        <p:spPr>
          <a:xfrm>
            <a:off x="633477" y="5830509"/>
            <a:ext cx="56083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Probe: cg20062492</a:t>
            </a:r>
          </a:p>
          <a:p>
            <a:r>
              <a:rPr lang="en-US" dirty="0">
                <a:solidFill>
                  <a:srgbClr val="FF0000"/>
                </a:solidFill>
              </a:rPr>
              <a:t>chr7:55180819-55180940,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GRCh38.p13 Primary Assembly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A95364-AE67-4537-81A8-1400AA34A9A5}"/>
              </a:ext>
            </a:extLst>
          </p:cNvPr>
          <p:cNvSpPr txBox="1"/>
          <p:nvPr/>
        </p:nvSpPr>
        <p:spPr>
          <a:xfrm>
            <a:off x="495300" y="90034"/>
            <a:ext cx="1835759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Supplemental Figure 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CF5EDD-E918-4F51-BE90-5C8EE4F49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74" y="1058779"/>
            <a:ext cx="7809584" cy="45281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57978" y="609600"/>
            <a:ext cx="441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</p:spTree>
    <p:extLst>
      <p:ext uri="{BB962C8B-B14F-4D97-AF65-F5344CB8AC3E}">
        <p14:creationId xmlns:p14="http://schemas.microsoft.com/office/powerpoint/2010/main" val="3267476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3858" y="273793"/>
            <a:ext cx="1835759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80" dirty="0">
                <a:latin typeface="Arial" panose="020B0604020202020204" pitchFamily="34" charset="0"/>
                <a:cs typeface="Arial" panose="020B0604020202020204" pitchFamily="34" charset="0"/>
              </a:rPr>
              <a:t>Supplemental Figure 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40953" y="876587"/>
            <a:ext cx="55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8458" y="935632"/>
            <a:ext cx="55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48458" y="3645813"/>
            <a:ext cx="55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40953" y="3645813"/>
            <a:ext cx="55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799938"/>
              </p:ext>
            </p:extLst>
          </p:nvPr>
        </p:nvGraphicFramePr>
        <p:xfrm>
          <a:off x="820772" y="3457699"/>
          <a:ext cx="3846513" cy="254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00" name="Prism 6" r:id="rId3" imgW="3846610" imgH="2546289" progId="Prism6.Document">
                  <p:embed/>
                </p:oleObj>
              </mc:Choice>
              <mc:Fallback>
                <p:oleObj name="Prism 6" r:id="rId3" imgW="3846610" imgH="254628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0772" y="3457699"/>
                        <a:ext cx="3846513" cy="2546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682198"/>
              </p:ext>
            </p:extLst>
          </p:nvPr>
        </p:nvGraphicFramePr>
        <p:xfrm>
          <a:off x="680045" y="935632"/>
          <a:ext cx="3503613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01" name="Prism 6" r:id="rId5" imgW="3503400" imgH="2799117" progId="Prism6.Document">
                  <p:embed/>
                </p:oleObj>
              </mc:Choice>
              <mc:Fallback>
                <p:oleObj name="Prism 6" r:id="rId5" imgW="3503400" imgH="2799117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0045" y="935632"/>
                        <a:ext cx="3503613" cy="279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615379"/>
              </p:ext>
            </p:extLst>
          </p:nvPr>
        </p:nvGraphicFramePr>
        <p:xfrm>
          <a:off x="4415245" y="3471751"/>
          <a:ext cx="3695700" cy="267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02" name="Prism 6" r:id="rId7" imgW="3695713" imgH="2671263" progId="Prism6.Document">
                  <p:embed/>
                </p:oleObj>
              </mc:Choice>
              <mc:Fallback>
                <p:oleObj name="Prism 6" r:id="rId7" imgW="3695713" imgH="267126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15245" y="3471751"/>
                        <a:ext cx="3695700" cy="2671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406326"/>
              </p:ext>
            </p:extLst>
          </p:nvPr>
        </p:nvGraphicFramePr>
        <p:xfrm>
          <a:off x="4338609" y="1016518"/>
          <a:ext cx="3741737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03" name="Prism 6" r:id="rId9" imgW="3741450" imgH="2735370" progId="Prism6.Document">
                  <p:embed/>
                </p:oleObj>
              </mc:Choice>
              <mc:Fallback>
                <p:oleObj name="Prism 6" r:id="rId9" imgW="3741450" imgH="273537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38609" y="1016518"/>
                        <a:ext cx="3741737" cy="2735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C3E2046-2E6A-1841-B989-A251EB37A74A}"/>
              </a:ext>
            </a:extLst>
          </p:cNvPr>
          <p:cNvSpPr txBox="1"/>
          <p:nvPr/>
        </p:nvSpPr>
        <p:spPr>
          <a:xfrm>
            <a:off x="6545179" y="63366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52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6271" y="51124"/>
            <a:ext cx="2246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7826091"/>
              </p:ext>
            </p:extLst>
          </p:nvPr>
        </p:nvGraphicFramePr>
        <p:xfrm>
          <a:off x="1417646" y="6638228"/>
          <a:ext cx="3030537" cy="283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2" name="Prism 6" r:id="rId4" imgW="3031200" imgH="2834640" progId="Prism6.Document">
                  <p:embed/>
                </p:oleObj>
              </mc:Choice>
              <mc:Fallback>
                <p:oleObj name="Prism 6" r:id="rId4" imgW="3031200" imgH="283464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17646" y="6638228"/>
                        <a:ext cx="3030537" cy="283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64082" y="355202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861300" y="658149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0298DC-BD99-40D4-A0C1-E833DE32A2FA}"/>
              </a:ext>
            </a:extLst>
          </p:cNvPr>
          <p:cNvGrpSpPr/>
          <p:nvPr/>
        </p:nvGrpSpPr>
        <p:grpSpPr>
          <a:xfrm>
            <a:off x="3530482" y="3778479"/>
            <a:ext cx="4838940" cy="2547690"/>
            <a:chOff x="6824606" y="3486473"/>
            <a:chExt cx="7362457" cy="343851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DF586DB-F6E7-4D8C-940B-DE493956C620}"/>
                </a:ext>
              </a:extLst>
            </p:cNvPr>
            <p:cNvGrpSpPr/>
            <p:nvPr/>
          </p:nvGrpSpPr>
          <p:grpSpPr>
            <a:xfrm>
              <a:off x="6824606" y="3486473"/>
              <a:ext cx="7362457" cy="3438511"/>
              <a:chOff x="6824606" y="3486473"/>
              <a:chExt cx="7362457" cy="343851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AE8E604C-D7CF-4A8D-8B40-C2A0A6AF39C5}"/>
                  </a:ext>
                </a:extLst>
              </p:cNvPr>
              <p:cNvGrpSpPr/>
              <p:nvPr/>
            </p:nvGrpSpPr>
            <p:grpSpPr>
              <a:xfrm>
                <a:off x="7329225" y="3762156"/>
                <a:ext cx="6320589" cy="2987136"/>
                <a:chOff x="2863530" y="4605858"/>
                <a:chExt cx="6320589" cy="2987136"/>
              </a:xfrm>
            </p:grpSpPr>
            <p:pic>
              <p:nvPicPr>
                <p:cNvPr id="76" name="Picture 75">
                  <a:extLst>
                    <a:ext uri="{FF2B5EF4-FFF2-40B4-BE49-F238E27FC236}">
                      <a16:creationId xmlns:a16="http://schemas.microsoft.com/office/drawing/2014/main" id="{B8C6C9F2-D5A7-4140-86F7-EE18E1C572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314753" y="4605858"/>
                  <a:ext cx="2869366" cy="2987136"/>
                </a:xfrm>
                <a:prstGeom prst="rect">
                  <a:avLst/>
                </a:prstGeom>
              </p:spPr>
            </p:pic>
            <p:pic>
              <p:nvPicPr>
                <p:cNvPr id="113" name="Picture 112">
                  <a:extLst>
                    <a:ext uri="{FF2B5EF4-FFF2-40B4-BE49-F238E27FC236}">
                      <a16:creationId xmlns:a16="http://schemas.microsoft.com/office/drawing/2014/main" id="{C3CF0367-880C-49CA-8C66-5077F81E14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863530" y="4618202"/>
                  <a:ext cx="2829472" cy="2974792"/>
                </a:xfrm>
                <a:prstGeom prst="rect">
                  <a:avLst/>
                </a:prstGeom>
              </p:spPr>
            </p:pic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72987BB8-B013-4801-9D55-7F59937CE81D}"/>
                  </a:ext>
                </a:extLst>
              </p:cNvPr>
              <p:cNvSpPr/>
              <p:nvPr/>
            </p:nvSpPr>
            <p:spPr>
              <a:xfrm>
                <a:off x="7116318" y="3926649"/>
                <a:ext cx="432918" cy="28152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73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CB16EDF-2AE7-4C16-BEDF-99FD2414376B}"/>
                  </a:ext>
                </a:extLst>
              </p:cNvPr>
              <p:cNvSpPr txBox="1"/>
              <p:nvPr/>
            </p:nvSpPr>
            <p:spPr>
              <a:xfrm>
                <a:off x="7240200" y="6105535"/>
                <a:ext cx="39560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40993C5-12CB-4BCA-A816-54BBF6838441}"/>
                  </a:ext>
                </a:extLst>
              </p:cNvPr>
              <p:cNvSpPr txBox="1"/>
              <p:nvPr/>
            </p:nvSpPr>
            <p:spPr>
              <a:xfrm>
                <a:off x="7154118" y="5683285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0C304CB-0BCF-414A-9EB4-A19FA164B8B7}"/>
                  </a:ext>
                </a:extLst>
              </p:cNvPr>
              <p:cNvSpPr txBox="1"/>
              <p:nvPr/>
            </p:nvSpPr>
            <p:spPr>
              <a:xfrm>
                <a:off x="7154827" y="5208718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4C33163-0040-43E9-8D12-53B17F97D74E}"/>
                  </a:ext>
                </a:extLst>
              </p:cNvPr>
              <p:cNvSpPr txBox="1"/>
              <p:nvPr/>
            </p:nvSpPr>
            <p:spPr>
              <a:xfrm>
                <a:off x="7113039" y="4789659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B4A084-A8FC-4274-9FB3-1E0F2380BA61}"/>
                  </a:ext>
                </a:extLst>
              </p:cNvPr>
              <p:cNvSpPr txBox="1"/>
              <p:nvPr/>
            </p:nvSpPr>
            <p:spPr>
              <a:xfrm>
                <a:off x="7113039" y="4325650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E4BCA3A-AFFD-4AD7-8735-A91A5E984B5C}"/>
                  </a:ext>
                </a:extLst>
              </p:cNvPr>
              <p:cNvSpPr txBox="1"/>
              <p:nvPr/>
            </p:nvSpPr>
            <p:spPr>
              <a:xfrm>
                <a:off x="6997821" y="3866959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EDC8F9F-1041-4D57-8FEB-A1A565E01D16}"/>
                  </a:ext>
                </a:extLst>
              </p:cNvPr>
              <p:cNvSpPr/>
              <p:nvPr/>
            </p:nvSpPr>
            <p:spPr>
              <a:xfrm>
                <a:off x="10562230" y="3687368"/>
                <a:ext cx="432917" cy="28152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73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38986DA-F4EE-4C31-9F20-2631D5925DFB}"/>
                  </a:ext>
                </a:extLst>
              </p:cNvPr>
              <p:cNvSpPr txBox="1"/>
              <p:nvPr/>
            </p:nvSpPr>
            <p:spPr>
              <a:xfrm>
                <a:off x="10596718" y="6093118"/>
                <a:ext cx="39560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CA2AD6D-F3FD-4EB9-BC67-AB724DAA0E42}"/>
                  </a:ext>
                </a:extLst>
              </p:cNvPr>
              <p:cNvSpPr txBox="1"/>
              <p:nvPr/>
            </p:nvSpPr>
            <p:spPr>
              <a:xfrm>
                <a:off x="10554673" y="5711788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3123686-66AA-421C-9241-5DFFA28C9E35}"/>
                  </a:ext>
                </a:extLst>
              </p:cNvPr>
              <p:cNvSpPr txBox="1"/>
              <p:nvPr/>
            </p:nvSpPr>
            <p:spPr>
              <a:xfrm>
                <a:off x="10526703" y="5256210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0D8702A-1378-4049-915A-5949B0B60986}"/>
                  </a:ext>
                </a:extLst>
              </p:cNvPr>
              <p:cNvSpPr txBox="1"/>
              <p:nvPr/>
            </p:nvSpPr>
            <p:spPr>
              <a:xfrm>
                <a:off x="10526703" y="4789658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1F1E70D-B5EB-46CF-BFA4-19C0C781C662}"/>
                  </a:ext>
                </a:extLst>
              </p:cNvPr>
              <p:cNvSpPr txBox="1"/>
              <p:nvPr/>
            </p:nvSpPr>
            <p:spPr>
              <a:xfrm>
                <a:off x="10526703" y="4325650"/>
                <a:ext cx="510233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F060E7B-669F-45A9-8CDA-90E8E67D2D05}"/>
                  </a:ext>
                </a:extLst>
              </p:cNvPr>
              <p:cNvSpPr txBox="1"/>
              <p:nvPr/>
            </p:nvSpPr>
            <p:spPr>
              <a:xfrm>
                <a:off x="10409686" y="3864932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98D5F43-8526-42FB-B879-57860501DA6B}"/>
                  </a:ext>
                </a:extLst>
              </p:cNvPr>
              <p:cNvSpPr/>
              <p:nvPr/>
            </p:nvSpPr>
            <p:spPr>
              <a:xfrm rot="16200000">
                <a:off x="8738669" y="5177529"/>
                <a:ext cx="432916" cy="28152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73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F8280C1-51A6-45B2-B794-309835F03C91}"/>
                  </a:ext>
                </a:extLst>
              </p:cNvPr>
              <p:cNvSpPr/>
              <p:nvPr/>
            </p:nvSpPr>
            <p:spPr>
              <a:xfrm rot="16200000">
                <a:off x="12562961" y="5247059"/>
                <a:ext cx="432917" cy="28152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73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DCF127C-0149-4AFD-AB84-6563A7905ED1}"/>
                  </a:ext>
                </a:extLst>
              </p:cNvPr>
              <p:cNvSpPr txBox="1"/>
              <p:nvPr/>
            </p:nvSpPr>
            <p:spPr>
              <a:xfrm>
                <a:off x="7717121" y="6578736"/>
                <a:ext cx="2149222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Fluorescence (RFU)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5C0A6D9-2ED4-4A94-AECC-E32B48096622}"/>
                  </a:ext>
                </a:extLst>
              </p:cNvPr>
              <p:cNvSpPr txBox="1"/>
              <p:nvPr/>
            </p:nvSpPr>
            <p:spPr>
              <a:xfrm>
                <a:off x="11126999" y="6561196"/>
                <a:ext cx="2149222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Fluorescence (RFU)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4B9BFB7-7643-436C-8ED3-BE11E66266A2}"/>
                  </a:ext>
                </a:extLst>
              </p:cNvPr>
              <p:cNvSpPr txBox="1"/>
              <p:nvPr/>
            </p:nvSpPr>
            <p:spPr>
              <a:xfrm>
                <a:off x="7681521" y="6307708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8DF64306-1A6B-44FE-940D-5955C3F6767D}"/>
                  </a:ext>
                </a:extLst>
              </p:cNvPr>
              <p:cNvSpPr txBox="1"/>
              <p:nvPr/>
            </p:nvSpPr>
            <p:spPr>
              <a:xfrm>
                <a:off x="8257513" y="6315229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5616A8E-D18E-4D2F-A712-B0EB0EFCA11C}"/>
                  </a:ext>
                </a:extLst>
              </p:cNvPr>
              <p:cNvSpPr txBox="1"/>
              <p:nvPr/>
            </p:nvSpPr>
            <p:spPr>
              <a:xfrm>
                <a:off x="8844930" y="6315229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160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9EBEF30-7467-4A28-A53E-D3F4892BF59D}"/>
                  </a:ext>
                </a:extLst>
              </p:cNvPr>
              <p:cNvSpPr txBox="1"/>
              <p:nvPr/>
            </p:nvSpPr>
            <p:spPr>
              <a:xfrm>
                <a:off x="9416014" y="6309540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190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644AC6B-AE47-4222-86C0-BF4AF4795BA0}"/>
                  </a:ext>
                </a:extLst>
              </p:cNvPr>
              <p:cNvSpPr txBox="1"/>
              <p:nvPr/>
            </p:nvSpPr>
            <p:spPr>
              <a:xfrm>
                <a:off x="11112191" y="6307708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6AA4A09-B2EF-4E4F-88EE-D90ABCB80E82}"/>
                  </a:ext>
                </a:extLst>
              </p:cNvPr>
              <p:cNvSpPr txBox="1"/>
              <p:nvPr/>
            </p:nvSpPr>
            <p:spPr>
              <a:xfrm>
                <a:off x="11678756" y="6318585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18151AFB-9A13-459C-837A-3A9A9DB9FAD2}"/>
                  </a:ext>
                </a:extLst>
              </p:cNvPr>
              <p:cNvSpPr txBox="1"/>
              <p:nvPr/>
            </p:nvSpPr>
            <p:spPr>
              <a:xfrm>
                <a:off x="12280679" y="6315229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160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1482A78-53A8-4E59-91B4-D316B5702BC1}"/>
                  </a:ext>
                </a:extLst>
              </p:cNvPr>
              <p:cNvSpPr txBox="1"/>
              <p:nvPr/>
            </p:nvSpPr>
            <p:spPr>
              <a:xfrm>
                <a:off x="12861926" y="6309540"/>
                <a:ext cx="624866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latin typeface="Arial" panose="020B0604020202020204" pitchFamily="34" charset="0"/>
                    <a:cs typeface="Arial" panose="020B0604020202020204" pitchFamily="34" charset="0"/>
                  </a:rPr>
                  <a:t>190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6C4E917-6C93-4844-878C-9B0E9B6E53E7}"/>
                  </a:ext>
                </a:extLst>
              </p:cNvPr>
              <p:cNvSpPr txBox="1"/>
              <p:nvPr/>
            </p:nvSpPr>
            <p:spPr>
              <a:xfrm>
                <a:off x="8246966" y="4061135"/>
                <a:ext cx="1537041" cy="722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0" dirty="0">
                    <a:solidFill>
                      <a:srgbClr val="FF0000"/>
                    </a:solidFill>
                  </a:rPr>
                  <a:t>-EGF: 25.5% in S</a:t>
                </a:r>
              </a:p>
              <a:p>
                <a:r>
                  <a:rPr lang="en-US" sz="960" dirty="0">
                    <a:solidFill>
                      <a:schemeClr val="accent1"/>
                    </a:solidFill>
                  </a:rPr>
                  <a:t>+EGF: 28.6% in S</a:t>
                </a:r>
                <a:br>
                  <a:rPr lang="en-US" sz="960" dirty="0">
                    <a:solidFill>
                      <a:schemeClr val="accent1"/>
                    </a:solidFill>
                  </a:rPr>
                </a:br>
                <a:endParaRPr lang="en-US" sz="96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CE57CD9-2832-4DA9-8B72-B4D874FA3D19}"/>
                  </a:ext>
                </a:extLst>
              </p:cNvPr>
              <p:cNvSpPr txBox="1"/>
              <p:nvPr/>
            </p:nvSpPr>
            <p:spPr>
              <a:xfrm>
                <a:off x="8785494" y="3495934"/>
                <a:ext cx="1063880" cy="368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73" dirty="0">
                    <a:latin typeface="Arial" panose="020B0604020202020204" pitchFamily="34" charset="0"/>
                    <a:cs typeface="Arial" panose="020B0604020202020204" pitchFamily="34" charset="0"/>
                  </a:rPr>
                  <a:t>20% O</a:t>
                </a:r>
                <a:r>
                  <a:rPr lang="en-US" sz="1173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916375A-ECFA-4902-936D-4CFBDF989966}"/>
                  </a:ext>
                </a:extLst>
              </p:cNvPr>
              <p:cNvSpPr txBox="1"/>
              <p:nvPr/>
            </p:nvSpPr>
            <p:spPr>
              <a:xfrm>
                <a:off x="11687352" y="3486473"/>
                <a:ext cx="927298" cy="611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73" dirty="0"/>
                  <a:t>1</a:t>
                </a:r>
                <a:r>
                  <a:rPr lang="en-US" sz="1173" dirty="0">
                    <a:latin typeface="Arial" panose="020B0604020202020204" pitchFamily="34" charset="0"/>
                    <a:cs typeface="Arial" panose="020B0604020202020204" pitchFamily="34" charset="0"/>
                  </a:rPr>
                  <a:t>% O</a:t>
                </a:r>
                <a:r>
                  <a:rPr lang="en-US" sz="1173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  <a:p>
                <a:endParaRPr lang="en-US" sz="1173" dirty="0"/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F35A8645-6561-44ED-A96C-E03A5A714D88}"/>
                  </a:ext>
                </a:extLst>
              </p:cNvPr>
              <p:cNvSpPr txBox="1"/>
              <p:nvPr/>
            </p:nvSpPr>
            <p:spPr>
              <a:xfrm rot="16200000">
                <a:off x="6392186" y="4901286"/>
                <a:ext cx="1305026" cy="4401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80" dirty="0">
                    <a:latin typeface="Arial" panose="020B0604020202020204" pitchFamily="34" charset="0"/>
                    <a:cs typeface="Arial" panose="020B0604020202020204" pitchFamily="34" charset="0"/>
                  </a:rPr>
                  <a:t>% of Mode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73E2358-2859-4F70-AF58-DBFF579C3E82}"/>
                </a:ext>
              </a:extLst>
            </p:cNvPr>
            <p:cNvSpPr txBox="1"/>
            <p:nvPr/>
          </p:nvSpPr>
          <p:spPr>
            <a:xfrm>
              <a:off x="11790753" y="4043138"/>
              <a:ext cx="1537041" cy="722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60" dirty="0">
                  <a:solidFill>
                    <a:srgbClr val="FF0000"/>
                  </a:solidFill>
                </a:rPr>
                <a:t>-EGF: 22.9% in S</a:t>
              </a:r>
            </a:p>
            <a:p>
              <a:r>
                <a:rPr lang="en-US" sz="960" dirty="0">
                  <a:solidFill>
                    <a:schemeClr val="accent1"/>
                  </a:solidFill>
                </a:rPr>
                <a:t>+EGF: 27.7% in S</a:t>
              </a:r>
              <a:br>
                <a:rPr lang="en-US" sz="960" dirty="0">
                  <a:solidFill>
                    <a:schemeClr val="accent1"/>
                  </a:solidFill>
                </a:rPr>
              </a:br>
              <a:endParaRPr lang="en-US" sz="96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4197405" y="6581493"/>
            <a:ext cx="404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254240" y="3619245"/>
            <a:ext cx="3055141" cy="2606472"/>
            <a:chOff x="-111375" y="503412"/>
            <a:chExt cx="2864195" cy="2443569"/>
          </a:xfrm>
        </p:grpSpPr>
        <p:grpSp>
          <p:nvGrpSpPr>
            <p:cNvPr id="32" name="Group 31"/>
            <p:cNvGrpSpPr/>
            <p:nvPr/>
          </p:nvGrpSpPr>
          <p:grpSpPr>
            <a:xfrm>
              <a:off x="-111375" y="503412"/>
              <a:ext cx="2864195" cy="2443569"/>
              <a:chOff x="-120995" y="520384"/>
              <a:chExt cx="2864195" cy="2443569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-120995" y="1462070"/>
                <a:ext cx="2836900" cy="1501883"/>
                <a:chOff x="-192698" y="808993"/>
                <a:chExt cx="2685317" cy="1501883"/>
              </a:xfrm>
            </p:grpSpPr>
            <p:pic>
              <p:nvPicPr>
                <p:cNvPr id="87" name="Picture 86"/>
                <p:cNvPicPr preferRelativeResize="0">
                  <a:picLocks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474" t="1319" b="1948"/>
                <a:stretch/>
              </p:blipFill>
              <p:spPr>
                <a:xfrm>
                  <a:off x="501816" y="1115574"/>
                  <a:ext cx="1990803" cy="18288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</p:pic>
            <p:pic>
              <p:nvPicPr>
                <p:cNvPr id="88" name="Picture 87"/>
                <p:cNvPicPr preferRelativeResize="0">
                  <a:picLocks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344" b="-2099"/>
                <a:stretch/>
              </p:blipFill>
              <p:spPr>
                <a:xfrm>
                  <a:off x="503316" y="1361369"/>
                  <a:ext cx="1989303" cy="1828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89" name="Picture 88"/>
                <p:cNvPicPr preferRelativeResize="0">
                  <a:picLocks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217" t="-13149" r="2102" b="-12136"/>
                <a:stretch/>
              </p:blipFill>
              <p:spPr>
                <a:xfrm>
                  <a:off x="503316" y="1607157"/>
                  <a:ext cx="1989303" cy="1828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0" name="Picture 89"/>
                <p:cNvPicPr preferRelativeResize="0">
                  <a:picLocks/>
                </p:cNvPicPr>
                <p:nvPr/>
              </p:nvPicPr>
              <p:blipFill rotWithShape="1"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423"/>
                <a:stretch/>
              </p:blipFill>
              <p:spPr>
                <a:xfrm>
                  <a:off x="503316" y="1867866"/>
                  <a:ext cx="1989303" cy="1828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1" name="Picture 90"/>
                <p:cNvPicPr preferRelativeResize="0">
                  <a:picLocks/>
                </p:cNvPicPr>
                <p:nvPr/>
              </p:nvPicPr>
              <p:blipFill rotWithShape="1"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551" t="1726" r="1549" b="-5583"/>
                <a:stretch/>
              </p:blipFill>
              <p:spPr>
                <a:xfrm>
                  <a:off x="503316" y="2113657"/>
                  <a:ext cx="1989303" cy="1828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3" name="Picture 92"/>
                <p:cNvPicPr preferRelativeResize="0">
                  <a:picLocks/>
                </p:cNvPicPr>
                <p:nvPr/>
              </p:nvPicPr>
              <p:blipFill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301" t="-2992" r="-141" b="1504"/>
                <a:stretch/>
              </p:blipFill>
              <p:spPr>
                <a:xfrm>
                  <a:off x="503316" y="877233"/>
                  <a:ext cx="1980197" cy="1828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22" name="TextBox 121"/>
                <p:cNvSpPr txBox="1"/>
                <p:nvPr/>
              </p:nvSpPr>
              <p:spPr>
                <a:xfrm>
                  <a:off x="35943" y="1798485"/>
                  <a:ext cx="817607" cy="25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P-</a:t>
                  </a:r>
                  <a:r>
                    <a:rPr lang="en-US" sz="1173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Rb</a:t>
                  </a:r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-</a:t>
                  </a:r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-14793" y="1546318"/>
                  <a:ext cx="829586" cy="25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c-</a:t>
                  </a:r>
                  <a:r>
                    <a:rPr lang="en-US" sz="1173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myc</a:t>
                  </a:r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-</a:t>
                  </a:r>
                </a:p>
              </p:txBody>
            </p:sp>
            <p:sp>
              <p:nvSpPr>
                <p:cNvPr id="125" name="TextBox 124"/>
                <p:cNvSpPr txBox="1"/>
                <p:nvPr/>
              </p:nvSpPr>
              <p:spPr>
                <a:xfrm>
                  <a:off x="68431" y="2055096"/>
                  <a:ext cx="785124" cy="25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Actin-</a:t>
                  </a:r>
                  <a:endParaRPr lang="en-US" sz="128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>
                  <a:off x="-113014" y="1309398"/>
                  <a:ext cx="747537" cy="25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Cyclin A-</a:t>
                  </a: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-192698" y="1052449"/>
                  <a:ext cx="817971" cy="25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Cyclin D1-</a:t>
                  </a: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-26652" y="808993"/>
                  <a:ext cx="867287" cy="25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HIF-1</a:t>
                  </a:r>
                  <a:r>
                    <a:rPr lang="el-GR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</a:t>
                  </a:r>
                  <a:r>
                    <a:rPr lang="en-US" sz="1173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</a:t>
                  </a:r>
                </a:p>
              </p:txBody>
            </p:sp>
          </p:grpSp>
          <p:sp>
            <p:nvSpPr>
              <p:cNvPr id="141" name="TextBox 140"/>
              <p:cNvSpPr txBox="1"/>
              <p:nvPr/>
            </p:nvSpPr>
            <p:spPr>
              <a:xfrm>
                <a:off x="1100374" y="520384"/>
                <a:ext cx="933592" cy="271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1%  O</a:t>
                </a:r>
                <a:r>
                  <a:rPr lang="en-US" sz="128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28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Right Brace 144"/>
              <p:cNvSpPr/>
              <p:nvPr/>
            </p:nvSpPr>
            <p:spPr>
              <a:xfrm rot="16200000">
                <a:off x="1632227" y="-217304"/>
                <a:ext cx="110329" cy="2111617"/>
              </a:xfrm>
              <a:prstGeom prst="rightBrac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8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636621" y="759471"/>
                <a:ext cx="2078501" cy="768839"/>
                <a:chOff x="647468" y="322880"/>
                <a:chExt cx="2078501" cy="768839"/>
              </a:xfrm>
            </p:grpSpPr>
            <p:sp>
              <p:nvSpPr>
                <p:cNvPr id="149" name="TextBox 148"/>
                <p:cNvSpPr txBox="1"/>
                <p:nvPr/>
              </p:nvSpPr>
              <p:spPr>
                <a:xfrm>
                  <a:off x="1695476" y="602907"/>
                  <a:ext cx="331822" cy="488812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r>
                    <a:rPr lang="en-US" sz="11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NTC</a:t>
                  </a:r>
                  <a:endParaRPr lang="en-US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>
                  <a:off x="2044812" y="353649"/>
                  <a:ext cx="331822" cy="738070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r>
                    <a:rPr lang="en-US" altLang="ko-KR" sz="11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HIF1-1</a:t>
                  </a:r>
                  <a:endParaRPr lang="en-US" altLang="ko-KR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1" name="TextBox 150"/>
                <p:cNvSpPr txBox="1"/>
                <p:nvPr/>
              </p:nvSpPr>
              <p:spPr>
                <a:xfrm>
                  <a:off x="2394147" y="322880"/>
                  <a:ext cx="331822" cy="768839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r>
                    <a:rPr lang="en-US" altLang="ko-KR" sz="11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HIF1-2</a:t>
                  </a:r>
                  <a:endParaRPr lang="en-US" altLang="ko-KR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2" name="TextBox 151"/>
                <p:cNvSpPr txBox="1"/>
                <p:nvPr/>
              </p:nvSpPr>
              <p:spPr>
                <a:xfrm>
                  <a:off x="647468" y="602907"/>
                  <a:ext cx="331822" cy="488812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r>
                    <a:rPr lang="en-US" sz="11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NTC</a:t>
                  </a:r>
                  <a:endParaRPr lang="en-US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3" name="TextBox 152"/>
                <p:cNvSpPr txBox="1"/>
                <p:nvPr/>
              </p:nvSpPr>
              <p:spPr>
                <a:xfrm>
                  <a:off x="996804" y="353649"/>
                  <a:ext cx="331822" cy="738070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r>
                    <a:rPr lang="en-US" altLang="ko-KR" sz="11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HIF1-1</a:t>
                  </a:r>
                  <a:endParaRPr lang="en-US" altLang="ko-KR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>
                  <a:off x="1346140" y="322880"/>
                  <a:ext cx="331822" cy="768839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r>
                    <a:rPr lang="en-US" altLang="ko-KR" sz="11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HIF1-2</a:t>
                  </a:r>
                  <a:endParaRPr lang="en-US" altLang="ko-KR" sz="128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6" name="Group 25"/>
            <p:cNvGrpSpPr/>
            <p:nvPr/>
          </p:nvGrpSpPr>
          <p:grpSpPr>
            <a:xfrm>
              <a:off x="39537" y="812962"/>
              <a:ext cx="2706780" cy="257923"/>
              <a:chOff x="22322" y="1242123"/>
              <a:chExt cx="2706780" cy="257923"/>
            </a:xfrm>
          </p:grpSpPr>
          <p:sp>
            <p:nvSpPr>
              <p:cNvPr id="155" name="TextBox 154"/>
              <p:cNvSpPr txBox="1"/>
              <p:nvPr/>
            </p:nvSpPr>
            <p:spPr>
              <a:xfrm>
                <a:off x="22322" y="1244266"/>
                <a:ext cx="726123" cy="255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73" dirty="0">
                    <a:latin typeface="Arial" panose="020B0604020202020204" pitchFamily="34" charset="0"/>
                    <a:cs typeface="Arial" panose="020B0604020202020204" pitchFamily="34" charset="0"/>
                  </a:rPr>
                  <a:t>EGF(h)-</a:t>
                </a: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V="1">
                <a:off x="640018" y="1456852"/>
                <a:ext cx="984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1744998" y="1456852"/>
                <a:ext cx="984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TextBox 157"/>
              <p:cNvSpPr txBox="1"/>
              <p:nvPr/>
            </p:nvSpPr>
            <p:spPr>
              <a:xfrm>
                <a:off x="908651" y="1242123"/>
                <a:ext cx="388673" cy="255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73" dirty="0">
                    <a:latin typeface="Arial" panose="020B0604020202020204" pitchFamily="34" charset="0"/>
                    <a:cs typeface="Arial" panose="020B0604020202020204" pitchFamily="34" charset="0"/>
                  </a:rPr>
                  <a:t>0 h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2011815" y="1242124"/>
                <a:ext cx="439778" cy="255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73" dirty="0">
                    <a:latin typeface="Arial" panose="020B0604020202020204" pitchFamily="34" charset="0"/>
                    <a:cs typeface="Arial" panose="020B0604020202020204" pitchFamily="34" charset="0"/>
                  </a:rPr>
                  <a:t>2 h</a:t>
                </a:r>
              </a:p>
            </p:txBody>
          </p:sp>
        </p:grpSp>
      </p:grpSp>
      <p:sp>
        <p:nvSpPr>
          <p:cNvPr id="161" name="TextBox 160"/>
          <p:cNvSpPr txBox="1"/>
          <p:nvPr/>
        </p:nvSpPr>
        <p:spPr>
          <a:xfrm>
            <a:off x="3375084" y="356117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56674"/>
              </p:ext>
            </p:extLst>
          </p:nvPr>
        </p:nvGraphicFramePr>
        <p:xfrm>
          <a:off x="3941215" y="6715605"/>
          <a:ext cx="3068637" cy="271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3" name="Prism 6" r:id="rId14" imgW="3069077" imgH="2717002" progId="Prism6.Document">
                  <p:embed/>
                </p:oleObj>
              </mc:Choice>
              <mc:Fallback>
                <p:oleObj name="Prism 6" r:id="rId14" imgW="3069077" imgH="271700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41215" y="6715605"/>
                        <a:ext cx="3068637" cy="2716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TextBox 104"/>
          <p:cNvSpPr txBox="1"/>
          <p:nvPr/>
        </p:nvSpPr>
        <p:spPr>
          <a:xfrm>
            <a:off x="366018" y="1238866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849915"/>
              </p:ext>
            </p:extLst>
          </p:nvPr>
        </p:nvGraphicFramePr>
        <p:xfrm>
          <a:off x="4130300" y="1390427"/>
          <a:ext cx="2295525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4" name="Prism 6" r:id="rId16" imgW="2295865" imgH="2232235" progId="Prism6.Document">
                  <p:embed/>
                </p:oleObj>
              </mc:Choice>
              <mc:Fallback>
                <p:oleObj name="Prism 6" r:id="rId16" imgW="2295865" imgH="223223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130300" y="1390427"/>
                        <a:ext cx="2295525" cy="223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232789"/>
              </p:ext>
            </p:extLst>
          </p:nvPr>
        </p:nvGraphicFramePr>
        <p:xfrm>
          <a:off x="6094029" y="1384708"/>
          <a:ext cx="2295525" cy="219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5" name="Prism 6" r:id="rId18" imgW="2295865" imgH="2195499" progId="Prism6.Document">
                  <p:embed/>
                </p:oleObj>
              </mc:Choice>
              <mc:Fallback>
                <p:oleObj name="Prism 6" r:id="rId18" imgW="2295865" imgH="219549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094029" y="1384708"/>
                        <a:ext cx="2295525" cy="2195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224655"/>
              </p:ext>
            </p:extLst>
          </p:nvPr>
        </p:nvGraphicFramePr>
        <p:xfrm>
          <a:off x="2113843" y="1382492"/>
          <a:ext cx="2295525" cy="217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6" name="Prism 6" r:id="rId20" imgW="2295865" imgH="2177131" progId="Prism6.Document">
                  <p:embed/>
                </p:oleObj>
              </mc:Choice>
              <mc:Fallback>
                <p:oleObj name="Prism 6" r:id="rId20" imgW="2295865" imgH="217713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113843" y="1382492"/>
                        <a:ext cx="2295525" cy="2176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861497"/>
              </p:ext>
            </p:extLst>
          </p:nvPr>
        </p:nvGraphicFramePr>
        <p:xfrm>
          <a:off x="253405" y="1388061"/>
          <a:ext cx="2314575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7" name="Prism 6" r:id="rId22" imgW="2314232" imgH="2232235" progId="Prism6.Document">
                  <p:embed/>
                </p:oleObj>
              </mc:Choice>
              <mc:Fallback>
                <p:oleObj name="Prism 6" r:id="rId22" imgW="2314232" imgH="223223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53405" y="1388061"/>
                        <a:ext cx="2314575" cy="223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434748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22691</TotalTime>
  <Words>446</Words>
  <Application>Microsoft Office PowerPoint</Application>
  <PresentationFormat>Custom</PresentationFormat>
  <Paragraphs>222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맑은 고딕</vt:lpstr>
      <vt:lpstr>Arial</vt:lpstr>
      <vt:lpstr>Calibri</vt:lpstr>
      <vt:lpstr>Calibri Light</vt:lpstr>
      <vt:lpstr>1_Office Theme</vt:lpstr>
      <vt:lpstr>2_Office Theme</vt:lpstr>
      <vt:lpstr>3_Office Theme</vt:lpstr>
      <vt:lpstr>Image</vt:lpstr>
      <vt:lpstr>Prism 6</vt:lpstr>
      <vt:lpstr>PowerPoint Presentation</vt:lpstr>
      <vt:lpstr>Supplemental Figure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gilkeslab</dc:creator>
  <cp:lastModifiedBy>dgilkes</cp:lastModifiedBy>
  <cp:revision>460</cp:revision>
  <cp:lastPrinted>2020-01-28T15:39:01Z</cp:lastPrinted>
  <dcterms:created xsi:type="dcterms:W3CDTF">2019-09-25T13:58:20Z</dcterms:created>
  <dcterms:modified xsi:type="dcterms:W3CDTF">2020-08-01T18:44:48Z</dcterms:modified>
</cp:coreProperties>
</file>