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2" r:id="rId2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49" autoAdjust="0"/>
    <p:restoredTop sz="95928" autoAdjust="0"/>
  </p:normalViewPr>
  <p:slideViewPr>
    <p:cSldViewPr snapToGrid="0">
      <p:cViewPr varScale="1">
        <p:scale>
          <a:sx n="114" d="100"/>
          <a:sy n="114" d="100"/>
        </p:scale>
        <p:origin x="16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62E8B-369D-43F8-8404-BE07BAD0869C}" type="datetimeFigureOut">
              <a:rPr lang="en-US" smtClean="0"/>
              <a:t>7/29/20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3638"/>
            <a:ext cx="4189413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79925"/>
            <a:ext cx="5643563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D6140-8E23-4595-ACA4-AFDA6EDD2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56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31925" y="1163638"/>
            <a:ext cx="4189413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D6140-8E23-4595-ACA4-AFDA6EDD22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75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8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02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69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6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6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95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6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7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58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5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72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D93B9-14E6-4DEC-B388-842D6C22C3FF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4FB97-BB7C-48CB-92FF-ED28CA5A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8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20E17CC-B2C9-3948-A2FF-6811562E86C4}"/>
              </a:ext>
            </a:extLst>
          </p:cNvPr>
          <p:cNvSpPr txBox="1"/>
          <p:nvPr/>
        </p:nvSpPr>
        <p:spPr>
          <a:xfrm>
            <a:off x="-84689" y="0"/>
            <a:ext cx="20313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altLang="zh-TW" sz="13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306356-AF33-7A4E-8E34-6DCD8E6611B9}"/>
              </a:ext>
            </a:extLst>
          </p:cNvPr>
          <p:cNvSpPr txBox="1"/>
          <p:nvPr/>
        </p:nvSpPr>
        <p:spPr>
          <a:xfrm>
            <a:off x="128152" y="1560399"/>
            <a:ext cx="4251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3B2A2D-62E4-4946-91B7-42E1E2171B24}"/>
              </a:ext>
            </a:extLst>
          </p:cNvPr>
          <p:cNvSpPr txBox="1"/>
          <p:nvPr/>
        </p:nvSpPr>
        <p:spPr>
          <a:xfrm>
            <a:off x="3168608" y="1560399"/>
            <a:ext cx="4251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8B02F5-BE56-104E-9865-EBE12F801986}"/>
              </a:ext>
            </a:extLst>
          </p:cNvPr>
          <p:cNvSpPr txBox="1"/>
          <p:nvPr/>
        </p:nvSpPr>
        <p:spPr>
          <a:xfrm>
            <a:off x="6135169" y="1560399"/>
            <a:ext cx="4251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8028EA7-70B5-7640-AE96-EB8FF3CE0B57}"/>
              </a:ext>
            </a:extLst>
          </p:cNvPr>
          <p:cNvGrpSpPr>
            <a:grpSpLocks noChangeAspect="1"/>
          </p:cNvGrpSpPr>
          <p:nvPr/>
        </p:nvGrpSpPr>
        <p:grpSpPr>
          <a:xfrm>
            <a:off x="966027" y="1860482"/>
            <a:ext cx="8242290" cy="3471260"/>
            <a:chOff x="767363" y="1860481"/>
            <a:chExt cx="8376636" cy="352784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DCC28F3-8BCE-2740-AA9F-EAE0FDE58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897"/>
            <a:stretch/>
          </p:blipFill>
          <p:spPr>
            <a:xfrm>
              <a:off x="767363" y="1860481"/>
              <a:ext cx="2238091" cy="352784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B97E608-99A7-1F40-A286-CB8D4102E9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969"/>
            <a:stretch/>
          </p:blipFill>
          <p:spPr>
            <a:xfrm>
              <a:off x="3833444" y="1860481"/>
              <a:ext cx="2280870" cy="352784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4F99548-B220-D744-9916-4845799E6E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7920"/>
            <a:stretch/>
          </p:blipFill>
          <p:spPr>
            <a:xfrm>
              <a:off x="6905517" y="1860481"/>
              <a:ext cx="2238482" cy="3527840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BC16DDF-7469-B044-8260-48879D78BFCD}"/>
              </a:ext>
            </a:extLst>
          </p:cNvPr>
          <p:cNvSpPr/>
          <p:nvPr/>
        </p:nvSpPr>
        <p:spPr>
          <a:xfrm>
            <a:off x="488441" y="1967940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02318C-5434-0440-8C1E-E7870E00D3B6}"/>
              </a:ext>
            </a:extLst>
          </p:cNvPr>
          <p:cNvSpPr/>
          <p:nvPr/>
        </p:nvSpPr>
        <p:spPr>
          <a:xfrm>
            <a:off x="488441" y="2270797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392B09-A21A-0C44-A805-02868E11BB59}"/>
              </a:ext>
            </a:extLst>
          </p:cNvPr>
          <p:cNvSpPr/>
          <p:nvPr/>
        </p:nvSpPr>
        <p:spPr>
          <a:xfrm>
            <a:off x="488441" y="2585303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5FF3DE6-AB54-FC4E-AFFB-DBC57AF4BEE8}"/>
              </a:ext>
            </a:extLst>
          </p:cNvPr>
          <p:cNvSpPr/>
          <p:nvPr/>
        </p:nvSpPr>
        <p:spPr>
          <a:xfrm>
            <a:off x="488441" y="2899811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8B30AB-83C5-9245-9EC8-A97FE3421966}"/>
              </a:ext>
            </a:extLst>
          </p:cNvPr>
          <p:cNvSpPr/>
          <p:nvPr/>
        </p:nvSpPr>
        <p:spPr>
          <a:xfrm>
            <a:off x="488441" y="3208495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1748E1-28A7-2646-B493-62B1812C9EBA}"/>
              </a:ext>
            </a:extLst>
          </p:cNvPr>
          <p:cNvSpPr/>
          <p:nvPr/>
        </p:nvSpPr>
        <p:spPr>
          <a:xfrm>
            <a:off x="488441" y="3517177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F72D79-ADA9-5940-94A8-6A5F52DCCC63}"/>
              </a:ext>
            </a:extLst>
          </p:cNvPr>
          <p:cNvSpPr/>
          <p:nvPr/>
        </p:nvSpPr>
        <p:spPr>
          <a:xfrm>
            <a:off x="488441" y="3831683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E7B62EE-1B08-F640-BB4E-8EC2AEA4D08C}"/>
              </a:ext>
            </a:extLst>
          </p:cNvPr>
          <p:cNvSpPr/>
          <p:nvPr/>
        </p:nvSpPr>
        <p:spPr>
          <a:xfrm>
            <a:off x="488441" y="4140367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1D69DB0-764D-F84C-92E3-3876F20EF525}"/>
              </a:ext>
            </a:extLst>
          </p:cNvPr>
          <p:cNvSpPr/>
          <p:nvPr/>
        </p:nvSpPr>
        <p:spPr>
          <a:xfrm>
            <a:off x="488441" y="4454873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50ADB41-3FBA-614D-8D46-68781D77BA3D}"/>
              </a:ext>
            </a:extLst>
          </p:cNvPr>
          <p:cNvSpPr/>
          <p:nvPr/>
        </p:nvSpPr>
        <p:spPr>
          <a:xfrm>
            <a:off x="488441" y="4763557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984EB0-A045-EC41-90E4-CB5B66C56C1D}"/>
              </a:ext>
            </a:extLst>
          </p:cNvPr>
          <p:cNvSpPr/>
          <p:nvPr/>
        </p:nvSpPr>
        <p:spPr>
          <a:xfrm>
            <a:off x="488441" y="5072239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B56C13-ECFD-B449-ADFA-0B38FE3F3534}"/>
              </a:ext>
            </a:extLst>
          </p:cNvPr>
          <p:cNvSpPr/>
          <p:nvPr/>
        </p:nvSpPr>
        <p:spPr>
          <a:xfrm rot="16200000">
            <a:off x="-1033122" y="3380017"/>
            <a:ext cx="2926080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CD11c+ CD11b+ CD14- </a:t>
            </a:r>
          </a:p>
          <a:p>
            <a:pPr algn="ctr"/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mDC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expressing CD86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994733F-403B-AB48-9811-488D5B188E3A}"/>
              </a:ext>
            </a:extLst>
          </p:cNvPr>
          <p:cNvSpPr/>
          <p:nvPr/>
        </p:nvSpPr>
        <p:spPr>
          <a:xfrm>
            <a:off x="3524639" y="1967940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B402D4-0602-6049-8DC3-37A8C0C65276}"/>
              </a:ext>
            </a:extLst>
          </p:cNvPr>
          <p:cNvSpPr/>
          <p:nvPr/>
        </p:nvSpPr>
        <p:spPr>
          <a:xfrm>
            <a:off x="3524639" y="2270797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4940BC0-D131-5249-903D-66FF7D2CC60A}"/>
              </a:ext>
            </a:extLst>
          </p:cNvPr>
          <p:cNvSpPr/>
          <p:nvPr/>
        </p:nvSpPr>
        <p:spPr>
          <a:xfrm>
            <a:off x="3524639" y="2585303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117AB67-C71A-364F-AEE0-C15C35836E55}"/>
              </a:ext>
            </a:extLst>
          </p:cNvPr>
          <p:cNvSpPr/>
          <p:nvPr/>
        </p:nvSpPr>
        <p:spPr>
          <a:xfrm>
            <a:off x="3524639" y="2899811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FAC694-B0C5-6349-8B01-34751F0E18CF}"/>
              </a:ext>
            </a:extLst>
          </p:cNvPr>
          <p:cNvSpPr/>
          <p:nvPr/>
        </p:nvSpPr>
        <p:spPr>
          <a:xfrm>
            <a:off x="3524639" y="3208495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FCD34B3-4F74-8E4A-8B91-FAD4D49B4280}"/>
              </a:ext>
            </a:extLst>
          </p:cNvPr>
          <p:cNvSpPr/>
          <p:nvPr/>
        </p:nvSpPr>
        <p:spPr>
          <a:xfrm>
            <a:off x="3524639" y="3517177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1CDFAB3-DF84-AA40-8FB7-17DF1CB11289}"/>
              </a:ext>
            </a:extLst>
          </p:cNvPr>
          <p:cNvSpPr/>
          <p:nvPr/>
        </p:nvSpPr>
        <p:spPr>
          <a:xfrm>
            <a:off x="3524639" y="3831683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EA28894-3EF0-7F4E-AE9B-8F57B4F35CE4}"/>
              </a:ext>
            </a:extLst>
          </p:cNvPr>
          <p:cNvSpPr/>
          <p:nvPr/>
        </p:nvSpPr>
        <p:spPr>
          <a:xfrm>
            <a:off x="3524639" y="4140367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24CE85-3A36-3B41-8F7B-54BC78B1C8A7}"/>
              </a:ext>
            </a:extLst>
          </p:cNvPr>
          <p:cNvSpPr/>
          <p:nvPr/>
        </p:nvSpPr>
        <p:spPr>
          <a:xfrm>
            <a:off x="3524639" y="4454873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D23029-3655-5243-847B-20D99733D7AE}"/>
              </a:ext>
            </a:extLst>
          </p:cNvPr>
          <p:cNvSpPr/>
          <p:nvPr/>
        </p:nvSpPr>
        <p:spPr>
          <a:xfrm>
            <a:off x="3524639" y="4763557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0F63E70-5153-F743-A8F3-4E87A742AA96}"/>
              </a:ext>
            </a:extLst>
          </p:cNvPr>
          <p:cNvSpPr/>
          <p:nvPr/>
        </p:nvSpPr>
        <p:spPr>
          <a:xfrm>
            <a:off x="3524639" y="5072239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69B2BBE-2E92-E44F-82D7-3F0E546BAD7F}"/>
              </a:ext>
            </a:extLst>
          </p:cNvPr>
          <p:cNvSpPr/>
          <p:nvPr/>
        </p:nvSpPr>
        <p:spPr>
          <a:xfrm rot="16200000">
            <a:off x="1672389" y="3368743"/>
            <a:ext cx="3474720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CD11c+ CD11b+ CD14- 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CD4+ ILT4+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tmDC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expressing CD86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5E275E3-2D77-B949-86EC-E65346D92861}"/>
              </a:ext>
            </a:extLst>
          </p:cNvPr>
          <p:cNvSpPr/>
          <p:nvPr/>
        </p:nvSpPr>
        <p:spPr>
          <a:xfrm>
            <a:off x="6541440" y="1961713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8B205E1-2803-AF40-9E6C-25F8469A3633}"/>
              </a:ext>
            </a:extLst>
          </p:cNvPr>
          <p:cNvSpPr/>
          <p:nvPr/>
        </p:nvSpPr>
        <p:spPr>
          <a:xfrm>
            <a:off x="6541440" y="2264570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210A8B-34D5-BB45-9A46-E0D00DD8908D}"/>
              </a:ext>
            </a:extLst>
          </p:cNvPr>
          <p:cNvSpPr/>
          <p:nvPr/>
        </p:nvSpPr>
        <p:spPr>
          <a:xfrm>
            <a:off x="6541440" y="2579076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8CCE13-A92F-944A-BF75-E2434507318A}"/>
              </a:ext>
            </a:extLst>
          </p:cNvPr>
          <p:cNvSpPr/>
          <p:nvPr/>
        </p:nvSpPr>
        <p:spPr>
          <a:xfrm>
            <a:off x="6541440" y="2893584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5BD1F0B-9FAE-554C-8C51-FE08F8384FD3}"/>
              </a:ext>
            </a:extLst>
          </p:cNvPr>
          <p:cNvSpPr/>
          <p:nvPr/>
        </p:nvSpPr>
        <p:spPr>
          <a:xfrm>
            <a:off x="6541440" y="3202268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D6DD250-DA67-D04A-92D8-81DF77958796}"/>
              </a:ext>
            </a:extLst>
          </p:cNvPr>
          <p:cNvSpPr/>
          <p:nvPr/>
        </p:nvSpPr>
        <p:spPr>
          <a:xfrm>
            <a:off x="6541440" y="3510950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F606B4A-A9B8-3946-8D1F-9590651C833F}"/>
              </a:ext>
            </a:extLst>
          </p:cNvPr>
          <p:cNvSpPr/>
          <p:nvPr/>
        </p:nvSpPr>
        <p:spPr>
          <a:xfrm>
            <a:off x="6541440" y="3825456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F9145F9-A0D3-DE42-9366-DCE9CA9D3CFE}"/>
              </a:ext>
            </a:extLst>
          </p:cNvPr>
          <p:cNvSpPr/>
          <p:nvPr/>
        </p:nvSpPr>
        <p:spPr>
          <a:xfrm>
            <a:off x="6541440" y="4134140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AAF6E0F-EC8F-BB4A-BD74-0BE31F580974}"/>
              </a:ext>
            </a:extLst>
          </p:cNvPr>
          <p:cNvSpPr/>
          <p:nvPr/>
        </p:nvSpPr>
        <p:spPr>
          <a:xfrm>
            <a:off x="6541440" y="4448646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4188F48-314A-CD46-961A-A3F9E37D9778}"/>
              </a:ext>
            </a:extLst>
          </p:cNvPr>
          <p:cNvSpPr/>
          <p:nvPr/>
        </p:nvSpPr>
        <p:spPr>
          <a:xfrm>
            <a:off x="6541440" y="4757330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189487A-8B4B-5B47-9F05-3C7B4975D2B6}"/>
              </a:ext>
            </a:extLst>
          </p:cNvPr>
          <p:cNvSpPr/>
          <p:nvPr/>
        </p:nvSpPr>
        <p:spPr>
          <a:xfrm>
            <a:off x="6541440" y="5066012"/>
            <a:ext cx="48330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DFDED28-A878-8544-82D2-7DBEBE8C78D7}"/>
              </a:ext>
            </a:extLst>
          </p:cNvPr>
          <p:cNvSpPr/>
          <p:nvPr/>
        </p:nvSpPr>
        <p:spPr>
          <a:xfrm rot="16200000">
            <a:off x="4859544" y="3282350"/>
            <a:ext cx="3108960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CD11c- CD11b+ CD14+ 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macrophages expressing CD86</a:t>
            </a:r>
          </a:p>
        </p:txBody>
      </p:sp>
    </p:spTree>
    <p:extLst>
      <p:ext uri="{BB962C8B-B14F-4D97-AF65-F5344CB8AC3E}">
        <p14:creationId xmlns:p14="http://schemas.microsoft.com/office/powerpoint/2010/main" val="1210329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2938</TotalTime>
  <Words>77</Words>
  <Application>Microsoft Macintosh PowerPoint</Application>
  <PresentationFormat>On-screen Show (4:3)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Theme</vt:lpstr>
      <vt:lpstr>PowerPoint Presentation</vt:lpstr>
    </vt:vector>
  </TitlesOfParts>
  <Company>UCSD Pediatrics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Hsieh, Li-En</dc:creator>
  <cp:lastModifiedBy>Ying-Ting Wang</cp:lastModifiedBy>
  <cp:revision>192</cp:revision>
  <cp:lastPrinted>2020-02-12T18:09:02Z</cp:lastPrinted>
  <dcterms:created xsi:type="dcterms:W3CDTF">2020-02-11T22:35:47Z</dcterms:created>
  <dcterms:modified xsi:type="dcterms:W3CDTF">2020-07-29T21:43:36Z</dcterms:modified>
</cp:coreProperties>
</file>