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handoutMasterIdLst>
    <p:handoutMasterId r:id="rId4"/>
  </p:handoutMasterIdLst>
  <p:sldIdLst>
    <p:sldId id="289" r:id="rId2"/>
  </p:sldIdLst>
  <p:sldSz cx="12192000" cy="9144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3" autoAdjust="0"/>
    <p:restoredTop sz="87831" autoAdjust="0"/>
  </p:normalViewPr>
  <p:slideViewPr>
    <p:cSldViewPr snapToGrid="0">
      <p:cViewPr varScale="1">
        <p:scale>
          <a:sx n="81" d="100"/>
          <a:sy n="81" d="100"/>
        </p:scale>
        <p:origin x="8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19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1699" cy="463407"/>
          </a:xfrm>
          <a:prstGeom prst="rect">
            <a:avLst/>
          </a:prstGeom>
        </p:spPr>
        <p:txBody>
          <a:bodyPr vert="horz" lIns="92461" tIns="46231" rIns="92461" bIns="4623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1"/>
            <a:ext cx="3011699" cy="463407"/>
          </a:xfrm>
          <a:prstGeom prst="rect">
            <a:avLst/>
          </a:prstGeom>
        </p:spPr>
        <p:txBody>
          <a:bodyPr vert="horz" lIns="92461" tIns="46231" rIns="92461" bIns="46231" rtlCol="0"/>
          <a:lstStyle>
            <a:lvl1pPr algn="r">
              <a:defRPr sz="1200"/>
            </a:lvl1pPr>
          </a:lstStyle>
          <a:p>
            <a:fld id="{BEB31C4E-E2ED-40BC-B7C6-E4C8457BD854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71"/>
            <a:ext cx="3011699" cy="463406"/>
          </a:xfrm>
          <a:prstGeom prst="rect">
            <a:avLst/>
          </a:prstGeom>
        </p:spPr>
        <p:txBody>
          <a:bodyPr vert="horz" lIns="92461" tIns="46231" rIns="92461" bIns="4623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71"/>
            <a:ext cx="3011699" cy="463406"/>
          </a:xfrm>
          <a:prstGeom prst="rect">
            <a:avLst/>
          </a:prstGeom>
        </p:spPr>
        <p:txBody>
          <a:bodyPr vert="horz" lIns="92461" tIns="46231" rIns="92461" bIns="46231" rtlCol="0" anchor="b"/>
          <a:lstStyle>
            <a:lvl1pPr algn="r">
              <a:defRPr sz="1200"/>
            </a:lvl1pPr>
          </a:lstStyle>
          <a:p>
            <a:fld id="{96D8CF0A-2CF4-4AB1-890D-2A92DEC335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759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1699" cy="463407"/>
          </a:xfrm>
          <a:prstGeom prst="rect">
            <a:avLst/>
          </a:prstGeom>
        </p:spPr>
        <p:txBody>
          <a:bodyPr vert="horz" lIns="92461" tIns="46231" rIns="92461" bIns="4623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1"/>
            <a:ext cx="3011699" cy="463407"/>
          </a:xfrm>
          <a:prstGeom prst="rect">
            <a:avLst/>
          </a:prstGeom>
        </p:spPr>
        <p:txBody>
          <a:bodyPr vert="horz" lIns="92461" tIns="46231" rIns="92461" bIns="46231" rtlCol="0"/>
          <a:lstStyle>
            <a:lvl1pPr algn="r">
              <a:defRPr sz="1200"/>
            </a:lvl1pPr>
          </a:lstStyle>
          <a:p>
            <a:fld id="{A21D8698-4E2B-4C07-A421-039ED6E2F92B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54113"/>
            <a:ext cx="4152900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61" tIns="46231" rIns="92461" bIns="462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61" tIns="46231" rIns="92461" bIns="462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71"/>
            <a:ext cx="3011699" cy="463406"/>
          </a:xfrm>
          <a:prstGeom prst="rect">
            <a:avLst/>
          </a:prstGeom>
        </p:spPr>
        <p:txBody>
          <a:bodyPr vert="horz" lIns="92461" tIns="46231" rIns="92461" bIns="4623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71"/>
            <a:ext cx="3011699" cy="463406"/>
          </a:xfrm>
          <a:prstGeom prst="rect">
            <a:avLst/>
          </a:prstGeom>
        </p:spPr>
        <p:txBody>
          <a:bodyPr vert="horz" lIns="92461" tIns="46231" rIns="92461" bIns="46231" rtlCol="0" anchor="b"/>
          <a:lstStyle>
            <a:lvl1pPr algn="r">
              <a:defRPr sz="1200"/>
            </a:lvl1pPr>
          </a:lstStyle>
          <a:p>
            <a:fld id="{97791DC2-10C0-417C-84F3-2124EA814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507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96484"/>
            <a:ext cx="9144000" cy="31834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02717"/>
            <a:ext cx="9144000" cy="220768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97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4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86834"/>
            <a:ext cx="262890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86834"/>
            <a:ext cx="7734300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529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28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2279652"/>
            <a:ext cx="10515600" cy="38036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6119285"/>
            <a:ext cx="10515600" cy="200024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6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434167"/>
            <a:ext cx="518160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408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86834"/>
            <a:ext cx="10515600" cy="17674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41551"/>
            <a:ext cx="5157787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340100"/>
            <a:ext cx="5157787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2241551"/>
            <a:ext cx="5183188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340100"/>
            <a:ext cx="5183188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4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242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163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609600"/>
            <a:ext cx="3932237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16567"/>
            <a:ext cx="6172200" cy="6498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743200"/>
            <a:ext cx="3932237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669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609600"/>
            <a:ext cx="3932237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316567"/>
            <a:ext cx="6172200" cy="6498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743200"/>
            <a:ext cx="3932237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0890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6834"/>
            <a:ext cx="105156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434167"/>
            <a:ext cx="105156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8475134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4DB9C-4657-4438-B18D-17A0FCAB8F6E}" type="datetimeFigureOut">
              <a:rPr lang="en-US" smtClean="0"/>
              <a:t>10/12/2019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8475134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8475134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AB39E-34FE-4166-B8E5-428E11D8EF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910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798D196-45C3-462E-BA07-DB04097AC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103" y="676318"/>
            <a:ext cx="10723793" cy="779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591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7956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Iweala, Onyinye</dc:creator>
  <cp:lastModifiedBy>Iweala, Onyinye</cp:lastModifiedBy>
  <cp:revision>265</cp:revision>
  <cp:lastPrinted>2019-10-11T03:38:49Z</cp:lastPrinted>
  <dcterms:created xsi:type="dcterms:W3CDTF">2018-04-03T15:16:46Z</dcterms:created>
  <dcterms:modified xsi:type="dcterms:W3CDTF">2019-10-12T22:18:28Z</dcterms:modified>
</cp:coreProperties>
</file>