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handoutMasterIdLst>
    <p:handoutMasterId r:id="rId4"/>
  </p:handoutMasterIdLst>
  <p:sldIdLst>
    <p:sldId id="290" r:id="rId2"/>
  </p:sldIdLst>
  <p:sldSz cx="12192000" cy="9144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87831" autoAdjust="0"/>
  </p:normalViewPr>
  <p:slideViewPr>
    <p:cSldViewPr snapToGrid="0">
      <p:cViewPr varScale="1">
        <p:scale>
          <a:sx n="81" d="100"/>
          <a:sy n="81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r">
              <a:defRPr sz="1200"/>
            </a:lvl1pPr>
          </a:lstStyle>
          <a:p>
            <a:fld id="{BEB31C4E-E2ED-40BC-B7C6-E4C8457BD854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r">
              <a:defRPr sz="1200"/>
            </a:lvl1pPr>
          </a:lstStyle>
          <a:p>
            <a:fld id="{96D8CF0A-2CF4-4AB1-890D-2A92DEC3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59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r">
              <a:defRPr sz="1200"/>
            </a:lvl1pPr>
          </a:lstStyle>
          <a:p>
            <a:fld id="{A21D8698-4E2B-4C07-A421-039ED6E2F92B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54113"/>
            <a:ext cx="4152900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61" tIns="46231" rIns="92461" bIns="462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61" tIns="46231" rIns="92461" bIns="462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r">
              <a:defRPr sz="1200"/>
            </a:lvl1pPr>
          </a:lstStyle>
          <a:p>
            <a:fld id="{97791DC2-10C0-417C-84F3-2124EA81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07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96484"/>
            <a:ext cx="91440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9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4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2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2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279652"/>
            <a:ext cx="105156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6119285"/>
            <a:ext cx="105156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0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4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241551"/>
            <a:ext cx="5183188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4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6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609600"/>
            <a:ext cx="3932237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7"/>
            <a:ext cx="617220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743200"/>
            <a:ext cx="3932237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6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609600"/>
            <a:ext cx="3932237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16567"/>
            <a:ext cx="6172200" cy="6498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743200"/>
            <a:ext cx="3932237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8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4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4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4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4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1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10B8E9-528E-4B74-9C38-477ADE2A2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58" y="566581"/>
            <a:ext cx="10565284" cy="80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249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Iweala, Onyinye</dc:creator>
  <cp:lastModifiedBy>Iweala, Onyinye</cp:lastModifiedBy>
  <cp:revision>265</cp:revision>
  <cp:lastPrinted>2019-10-11T03:38:49Z</cp:lastPrinted>
  <dcterms:created xsi:type="dcterms:W3CDTF">2018-04-03T15:16:46Z</dcterms:created>
  <dcterms:modified xsi:type="dcterms:W3CDTF">2019-10-12T22:18:48Z</dcterms:modified>
</cp:coreProperties>
</file>