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3" d="100"/>
          <a:sy n="93" d="100"/>
        </p:scale>
        <p:origin x="-2244" y="27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18F81-9059-424B-A347-5704BBCBE2E4}" type="datetimeFigureOut">
              <a:rPr lang="ko-KR" altLang="en-US" smtClean="0"/>
              <a:t>2020-10-04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82CE5-9A75-44F4-B5F4-C002A31D2D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9222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2020-10-04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7935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2020-10-04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834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2020-10-04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007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2020-10-04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3711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2020-10-04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872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2020-10-04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8241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2020-10-04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48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2020-10-04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197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2020-10-04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531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2020-10-04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2272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9657-8A99-44CC-9C97-6D876FFD1ABC}" type="datetimeFigureOut">
              <a:rPr lang="ko-KR" altLang="en-US" smtClean="0"/>
              <a:t>2020-10-04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2572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E9657-8A99-44CC-9C97-6D876FFD1ABC}" type="datetimeFigureOut">
              <a:rPr lang="ko-KR" altLang="en-US" smtClean="0"/>
              <a:t>2020-10-04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65ECB-FFC2-47FC-8891-E1530A741D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590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76044"/>
            <a:ext cx="4780391" cy="6619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84582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S4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2149" y="688848"/>
            <a:ext cx="293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A</a:t>
            </a:r>
            <a:endParaRPr lang="ko-KR" altLang="en-US" sz="1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990600" y="762000"/>
            <a:ext cx="11320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Gating strategy</a:t>
            </a:r>
            <a:endParaRPr lang="ko-KR" altLang="en-US" sz="1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792149" y="5029200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B</a:t>
            </a:r>
            <a:endParaRPr lang="ko-KR" altLang="en-US" sz="1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990600" y="5140504"/>
            <a:ext cx="11544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Events statistics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3761311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Hafiz Uddin</dc:creator>
  <cp:lastModifiedBy>Md Hafiz Uddin</cp:lastModifiedBy>
  <cp:revision>33</cp:revision>
  <dcterms:created xsi:type="dcterms:W3CDTF">2015-09-09T02:07:27Z</dcterms:created>
  <dcterms:modified xsi:type="dcterms:W3CDTF">2020-10-05T03:49:55Z</dcterms:modified>
</cp:coreProperties>
</file>