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7999710" cy="2159952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50000" y="3535001"/>
            <a:ext cx="13500000" cy="7520000"/>
          </a:xfrm>
        </p:spPr>
        <p:txBody>
          <a:bodyPr anchor="b"/>
          <a:lstStyle>
            <a:lvl1pPr algn="ctr">
              <a:defRPr sz="1181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50000" y="11345001"/>
            <a:ext cx="13500000" cy="5214998"/>
          </a:xfrm>
        </p:spPr>
        <p:txBody>
          <a:bodyPr/>
          <a:lstStyle>
            <a:lvl1pPr marL="0" indent="0" algn="ctr">
              <a:buNone/>
              <a:defRPr sz="4725"/>
            </a:lvl1pPr>
            <a:lvl2pPr marL="899795" indent="0" algn="ctr">
              <a:buNone/>
              <a:defRPr sz="3935"/>
            </a:lvl2pPr>
            <a:lvl3pPr marL="1800225" indent="0" algn="ctr">
              <a:buNone/>
              <a:defRPr sz="3545"/>
            </a:lvl3pPr>
            <a:lvl4pPr marL="2700020" indent="0" algn="ctr">
              <a:buNone/>
              <a:defRPr sz="3150"/>
            </a:lvl4pPr>
            <a:lvl5pPr marL="3599815" indent="0" algn="ctr">
              <a:buNone/>
              <a:defRPr sz="3150"/>
            </a:lvl5pPr>
            <a:lvl6pPr marL="4500245" indent="0" algn="ctr">
              <a:buNone/>
              <a:defRPr sz="3150"/>
            </a:lvl6pPr>
            <a:lvl7pPr marL="5400040" indent="0" algn="ctr">
              <a:buNone/>
              <a:defRPr sz="3150"/>
            </a:lvl7pPr>
            <a:lvl8pPr marL="6299835" indent="0" algn="ctr">
              <a:buNone/>
              <a:defRPr sz="3150"/>
            </a:lvl8pPr>
            <a:lvl9pPr marL="7200265" indent="0" algn="ctr">
              <a:buNone/>
              <a:defRPr sz="315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2881250" y="1150000"/>
            <a:ext cx="3881250" cy="1830500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37500" y="1150000"/>
            <a:ext cx="11418750" cy="1830500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8125" y="5385001"/>
            <a:ext cx="15525000" cy="8984998"/>
          </a:xfrm>
        </p:spPr>
        <p:txBody>
          <a:bodyPr anchor="b"/>
          <a:lstStyle>
            <a:lvl1pPr>
              <a:defRPr sz="1181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28125" y="14455001"/>
            <a:ext cx="15525000" cy="4724998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>
                    <a:tint val="75000"/>
                  </a:schemeClr>
                </a:solidFill>
              </a:defRPr>
            </a:lvl1pPr>
            <a:lvl2pPr marL="899795" indent="0">
              <a:buNone/>
              <a:defRPr sz="3935">
                <a:solidFill>
                  <a:schemeClr val="tx1">
                    <a:tint val="75000"/>
                  </a:schemeClr>
                </a:solidFill>
              </a:defRPr>
            </a:lvl2pPr>
            <a:lvl3pPr marL="1800225" indent="0">
              <a:buNone/>
              <a:defRPr sz="3545">
                <a:solidFill>
                  <a:schemeClr val="tx1">
                    <a:tint val="75000"/>
                  </a:schemeClr>
                </a:solidFill>
              </a:defRPr>
            </a:lvl3pPr>
            <a:lvl4pPr marL="27000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599815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45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04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299835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265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37500" y="5750000"/>
            <a:ext cx="7650000" cy="137050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112500" y="5750000"/>
            <a:ext cx="7650000" cy="137050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39845" y="1150000"/>
            <a:ext cx="15525000" cy="417500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39845" y="5295001"/>
            <a:ext cx="7614843" cy="2594998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899795" indent="0">
              <a:buNone/>
              <a:defRPr sz="3935" b="1"/>
            </a:lvl2pPr>
            <a:lvl3pPr marL="1800225" indent="0">
              <a:buNone/>
              <a:defRPr sz="3545" b="1"/>
            </a:lvl3pPr>
            <a:lvl4pPr marL="2700020" indent="0">
              <a:buNone/>
              <a:defRPr sz="3150" b="1"/>
            </a:lvl4pPr>
            <a:lvl5pPr marL="3599815" indent="0">
              <a:buNone/>
              <a:defRPr sz="3150" b="1"/>
            </a:lvl5pPr>
            <a:lvl6pPr marL="4500245" indent="0">
              <a:buNone/>
              <a:defRPr sz="3150" b="1"/>
            </a:lvl6pPr>
            <a:lvl7pPr marL="5400040" indent="0">
              <a:buNone/>
              <a:defRPr sz="3150" b="1"/>
            </a:lvl7pPr>
            <a:lvl8pPr marL="6299835" indent="0">
              <a:buNone/>
              <a:defRPr sz="3150" b="1"/>
            </a:lvl8pPr>
            <a:lvl9pPr marL="7200265" indent="0">
              <a:buNone/>
              <a:defRPr sz="315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39845" y="7890000"/>
            <a:ext cx="7614843" cy="116050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9112500" y="5295001"/>
            <a:ext cx="7652345" cy="2594998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899795" indent="0">
              <a:buNone/>
              <a:defRPr sz="3935" b="1"/>
            </a:lvl2pPr>
            <a:lvl3pPr marL="1800225" indent="0">
              <a:buNone/>
              <a:defRPr sz="3545" b="1"/>
            </a:lvl3pPr>
            <a:lvl4pPr marL="2700020" indent="0">
              <a:buNone/>
              <a:defRPr sz="3150" b="1"/>
            </a:lvl4pPr>
            <a:lvl5pPr marL="3599815" indent="0">
              <a:buNone/>
              <a:defRPr sz="3150" b="1"/>
            </a:lvl5pPr>
            <a:lvl6pPr marL="4500245" indent="0">
              <a:buNone/>
              <a:defRPr sz="3150" b="1"/>
            </a:lvl6pPr>
            <a:lvl7pPr marL="5400040" indent="0">
              <a:buNone/>
              <a:defRPr sz="3150" b="1"/>
            </a:lvl7pPr>
            <a:lvl8pPr marL="6299835" indent="0">
              <a:buNone/>
              <a:defRPr sz="3150" b="1"/>
            </a:lvl8pPr>
            <a:lvl9pPr marL="7200265" indent="0">
              <a:buNone/>
              <a:defRPr sz="315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9112500" y="7890000"/>
            <a:ext cx="7652345" cy="116050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39845" y="1440000"/>
            <a:ext cx="5805468" cy="5040000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52345" y="3110000"/>
            <a:ext cx="9112500" cy="15349999"/>
          </a:xfrm>
        </p:spPr>
        <p:txBody>
          <a:bodyPr/>
          <a:lstStyle>
            <a:lvl1pPr>
              <a:defRPr sz="6300"/>
            </a:lvl1pPr>
            <a:lvl2pPr>
              <a:defRPr sz="5510"/>
            </a:lvl2pPr>
            <a:lvl3pPr>
              <a:defRPr sz="4725"/>
            </a:lvl3pPr>
            <a:lvl4pPr>
              <a:defRPr sz="3935"/>
            </a:lvl4pPr>
            <a:lvl5pPr>
              <a:defRPr sz="3935"/>
            </a:lvl5pPr>
            <a:lvl6pPr>
              <a:defRPr sz="3935"/>
            </a:lvl6pPr>
            <a:lvl7pPr>
              <a:defRPr sz="3935"/>
            </a:lvl7pPr>
            <a:lvl8pPr>
              <a:defRPr sz="3935"/>
            </a:lvl8pPr>
            <a:lvl9pPr>
              <a:defRPr sz="39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39845" y="6480000"/>
            <a:ext cx="5805468" cy="12005001"/>
          </a:xfrm>
        </p:spPr>
        <p:txBody>
          <a:bodyPr/>
          <a:lstStyle>
            <a:lvl1pPr marL="0" indent="0">
              <a:buNone/>
              <a:defRPr sz="3150"/>
            </a:lvl1pPr>
            <a:lvl2pPr marL="899795" indent="0">
              <a:buNone/>
              <a:defRPr sz="2755"/>
            </a:lvl2pPr>
            <a:lvl3pPr marL="1800225" indent="0">
              <a:buNone/>
              <a:defRPr sz="2360"/>
            </a:lvl3pPr>
            <a:lvl4pPr marL="2700020" indent="0">
              <a:buNone/>
              <a:defRPr sz="1970"/>
            </a:lvl4pPr>
            <a:lvl5pPr marL="3599815" indent="0">
              <a:buNone/>
              <a:defRPr sz="1970"/>
            </a:lvl5pPr>
            <a:lvl6pPr marL="4500245" indent="0">
              <a:buNone/>
              <a:defRPr sz="1970"/>
            </a:lvl6pPr>
            <a:lvl7pPr marL="5400040" indent="0">
              <a:buNone/>
              <a:defRPr sz="1970"/>
            </a:lvl7pPr>
            <a:lvl8pPr marL="6299835" indent="0">
              <a:buNone/>
              <a:defRPr sz="1970"/>
            </a:lvl8pPr>
            <a:lvl9pPr marL="7200265" indent="0">
              <a:buNone/>
              <a:defRPr sz="19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39845" y="1440000"/>
            <a:ext cx="5805468" cy="5040000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652345" y="3110000"/>
            <a:ext cx="9112500" cy="15349999"/>
          </a:xfrm>
        </p:spPr>
        <p:txBody>
          <a:bodyPr/>
          <a:lstStyle>
            <a:lvl1pPr marL="0" indent="0">
              <a:buNone/>
              <a:defRPr sz="6300"/>
            </a:lvl1pPr>
            <a:lvl2pPr marL="899795" indent="0">
              <a:buNone/>
              <a:defRPr sz="5510"/>
            </a:lvl2pPr>
            <a:lvl3pPr marL="1800225" indent="0">
              <a:buNone/>
              <a:defRPr sz="4725"/>
            </a:lvl3pPr>
            <a:lvl4pPr marL="2700020" indent="0">
              <a:buNone/>
              <a:defRPr sz="3935"/>
            </a:lvl4pPr>
            <a:lvl5pPr marL="3599815" indent="0">
              <a:buNone/>
              <a:defRPr sz="3935"/>
            </a:lvl5pPr>
            <a:lvl6pPr marL="4500245" indent="0">
              <a:buNone/>
              <a:defRPr sz="3935"/>
            </a:lvl6pPr>
            <a:lvl7pPr marL="5400040" indent="0">
              <a:buNone/>
              <a:defRPr sz="3935"/>
            </a:lvl7pPr>
            <a:lvl8pPr marL="6299835" indent="0">
              <a:buNone/>
              <a:defRPr sz="3935"/>
            </a:lvl8pPr>
            <a:lvl9pPr marL="7200265" indent="0">
              <a:buNone/>
              <a:defRPr sz="393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39845" y="6480000"/>
            <a:ext cx="5805468" cy="12005001"/>
          </a:xfrm>
        </p:spPr>
        <p:txBody>
          <a:bodyPr/>
          <a:lstStyle>
            <a:lvl1pPr marL="0" indent="0">
              <a:buNone/>
              <a:defRPr sz="3150"/>
            </a:lvl1pPr>
            <a:lvl2pPr marL="899795" indent="0">
              <a:buNone/>
              <a:defRPr sz="2755"/>
            </a:lvl2pPr>
            <a:lvl3pPr marL="1800225" indent="0">
              <a:buNone/>
              <a:defRPr sz="2360"/>
            </a:lvl3pPr>
            <a:lvl4pPr marL="2700020" indent="0">
              <a:buNone/>
              <a:defRPr sz="1970"/>
            </a:lvl4pPr>
            <a:lvl5pPr marL="3599815" indent="0">
              <a:buNone/>
              <a:defRPr sz="1970"/>
            </a:lvl5pPr>
            <a:lvl6pPr marL="4500245" indent="0">
              <a:buNone/>
              <a:defRPr sz="1970"/>
            </a:lvl6pPr>
            <a:lvl7pPr marL="5400040" indent="0">
              <a:buNone/>
              <a:defRPr sz="1970"/>
            </a:lvl7pPr>
            <a:lvl8pPr marL="6299835" indent="0">
              <a:buNone/>
              <a:defRPr sz="1970"/>
            </a:lvl8pPr>
            <a:lvl9pPr marL="7200265" indent="0">
              <a:buNone/>
              <a:defRPr sz="19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237500" y="1150000"/>
            <a:ext cx="15525000" cy="4175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37500" y="5750000"/>
            <a:ext cx="15525000" cy="137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37500" y="20019999"/>
            <a:ext cx="4050000" cy="115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962500" y="20019999"/>
            <a:ext cx="6075000" cy="115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2712500" y="20019999"/>
            <a:ext cx="4050000" cy="115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800225" rtl="0" eaLnBrk="1" latinLnBrk="0" hangingPunct="1">
        <a:lnSpc>
          <a:spcPct val="90000"/>
        </a:lnSpc>
        <a:spcBef>
          <a:spcPct val="0"/>
        </a:spcBef>
        <a:buNone/>
        <a:defRPr sz="86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215" indent="-450215" algn="l" defTabSz="1800225" rtl="0" eaLnBrk="1" latinLnBrk="0" hangingPunct="1">
        <a:lnSpc>
          <a:spcPct val="90000"/>
        </a:lnSpc>
        <a:spcBef>
          <a:spcPts val="1970"/>
        </a:spcBef>
        <a:buFont typeface="Arial" panose="020B0604020202020204" pitchFamily="34" charset="0"/>
        <a:buChar char="•"/>
        <a:defRPr sz="5510" kern="1200">
          <a:solidFill>
            <a:schemeClr val="tx1"/>
          </a:solidFill>
          <a:latin typeface="+mn-lt"/>
          <a:ea typeface="+mn-ea"/>
          <a:cs typeface="+mn-cs"/>
        </a:defRPr>
      </a:lvl1pPr>
      <a:lvl2pPr marL="1350010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49805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935" kern="1200">
          <a:solidFill>
            <a:schemeClr val="tx1"/>
          </a:solidFill>
          <a:latin typeface="+mn-lt"/>
          <a:ea typeface="+mn-ea"/>
          <a:cs typeface="+mn-cs"/>
        </a:defRPr>
      </a:lvl3pPr>
      <a:lvl4pPr marL="3150235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4pPr>
      <a:lvl5pPr marL="4050030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5pPr>
      <a:lvl6pPr marL="4949825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6pPr>
      <a:lvl7pPr marL="5850255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7pPr>
      <a:lvl8pPr marL="6750050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8pPr>
      <a:lvl9pPr marL="7649845" indent="-450215" algn="l" defTabSz="1800225" rtl="0" eaLnBrk="1" latinLnBrk="0" hangingPunct="1">
        <a:lnSpc>
          <a:spcPct val="90000"/>
        </a:lnSpc>
        <a:spcBef>
          <a:spcPts val="9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1pPr>
      <a:lvl2pPr marL="899795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2pPr>
      <a:lvl3pPr marL="1800225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3pPr>
      <a:lvl4pPr marL="2700020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4pPr>
      <a:lvl5pPr marL="3599815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5pPr>
      <a:lvl6pPr marL="4500245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6pPr>
      <a:lvl7pPr marL="5400040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7pPr>
      <a:lvl8pPr marL="6299835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8pPr>
      <a:lvl9pPr marL="7200265" algn="l" defTabSz="1800225" rtl="0" eaLnBrk="1" latinLnBrk="0" hangingPunct="1">
        <a:defRPr sz="35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375" y="3322874"/>
            <a:ext cx="15744825" cy="80962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7230" y="619125"/>
            <a:ext cx="31908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latin typeface="Arial" panose="020B0604020202020204" pitchFamily="34" charset="0"/>
                <a:cs typeface="Arial" panose="020B0604020202020204" pitchFamily="34" charset="0"/>
              </a:rPr>
              <a:t>Table1</a:t>
            </a:r>
            <a:endParaRPr lang="en-US" altLang="zh-CN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庞棋文</cp:lastModifiedBy>
  <cp:revision>2</cp:revision>
  <dcterms:created xsi:type="dcterms:W3CDTF">2020-07-14T13:24:50Z</dcterms:created>
  <dcterms:modified xsi:type="dcterms:W3CDTF">2020-07-14T13:25:53Z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