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 showGuides="1">
      <p:cViewPr>
        <p:scale>
          <a:sx n="130" d="100"/>
          <a:sy n="130" d="100"/>
        </p:scale>
        <p:origin x="2496" y="1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902A30-E2D1-7F42-A6A9-53FA09EA94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F031BCE-14A3-A047-896D-F95206F1B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C41EC7-A5F8-DE4B-95CC-9DFA74C8E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EFD5F8-AFB8-6642-B706-D02AB67C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1952A5-0BF4-1148-995E-F3EE5DBA4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87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5D7FE-A77F-8D4D-980E-6ABB36265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63364A-9CB7-964B-AB9F-1825759FDB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BEF89E-8F56-9F42-A97B-F909419A7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9D9167-9410-1246-940F-6C5706226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2FC455-F0B5-774C-8D18-3B3C4E53C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443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53C2826-AF7B-E748-9567-E06351FFBF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2CC8C7-68D6-9D44-982A-878BAB8C5C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BE47C1-C727-7A4A-8AD0-1D25AA7BB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F0EA55-E4E8-8245-848B-C64F5AF08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D32469-9D4F-574E-AB1B-7E311D948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44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3F6DB2-EA3B-5C48-B683-72F4E631C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8E909B-4B0F-FD49-BA78-384BC18AC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70739A-2994-D940-AC9B-ECF333030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2F8039-594B-5B4A-8B74-F49940778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14440F-8DC5-C348-AE9C-6AB349B7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69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AEF124-75C7-7E4E-AB9E-BF7AA071D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07D295-5682-F54D-8DE5-2FF4999768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0D0460-B5BE-6C45-AEC1-A01B3D07E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B839BF-C7F1-8248-99E2-43BBB3F4E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62A60C-951D-B145-ACC9-8EF545236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916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255B3F-3336-FE45-99BA-B82A6CE6B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CC47AF-E83C-2B4D-B682-B83FF58612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847E419-412F-4744-9E58-4CB9DE1D5F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F028AE-78F2-3B41-BE39-CAC70CE53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3E8E67A-F296-1E4F-90EA-79A84250A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8CE9017-8A37-CF4D-BE5C-5C607C936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31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FD34F9-4574-4F43-8423-D7CC107F0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9573D2-D251-704B-AC3D-C979349F3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A59D86-C413-C442-BB80-CDE4679F31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4AB6EA-85E5-2E4C-A740-4385F771AA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99FAC5B-19B5-4F41-B26C-2C215A328C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CCEA1AB-051E-BC48-865A-8FF5E26D5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CE02550-27CB-CF43-B04E-9EF70F57D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6B355B6-0F01-6844-9428-F9BC969C5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490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28D2E5-F8A2-194A-B58D-398EAC4B4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305FCE3-2C58-F740-A640-E77468A5B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EA30A88-6AD2-BF4F-9FC3-444779595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971D617-6135-F147-951B-AA87FC1BB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4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6B58154-C882-9441-AE83-FB2AE2F7B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BCD16EA-71CC-DC47-AF84-2FE0B7AB9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0AC8391-CD42-2240-8BF5-AB8CA0424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836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6A0031-9DD5-A144-8FA6-5711390B4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4BB1AB-6DFB-474C-A4BE-D8EF5985A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D0DBDC2-0E1C-D440-B53B-C7FCB11132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26D2EB-6E6B-3F4B-9BE8-56C9FEBA1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F5FE9D-1E59-0D46-AA05-4056A03F4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B09856-8692-5D4C-A725-576B21FF1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80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45B2DF-4E9D-2543-AB7E-D7C01435F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18F7F33-5DE1-9B4C-96A3-418C77A7ED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0E806CA-CD5D-BF43-BA8D-425B0A4678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2C9E46-A796-CD4D-BF0E-C25D01352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174958-DD77-8D48-967B-DF52A9AAC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9D17A6-D472-A444-B52F-932C41050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93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F1D7533-09E1-CD4A-8B5B-2C9A44F21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D2A8FDB-64FF-BE4F-854A-5712130CD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7D11FC-3268-0549-B926-DF5C78F52E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6EFD8-D0F0-DD43-A191-5288A98288C2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89383B-AE3C-8248-8DC2-19D3B8A0F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02274F-2294-CD41-94B5-8CC9D7426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D1645-4C82-3E4B-BE99-97667B51BE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16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588FF37-162C-244A-81AF-49645170A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02" y="50926"/>
            <a:ext cx="5867962" cy="474598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603DF91-531A-1C47-8E15-3454E346B121}"/>
              </a:ext>
            </a:extLst>
          </p:cNvPr>
          <p:cNvSpPr txBox="1"/>
          <p:nvPr/>
        </p:nvSpPr>
        <p:spPr>
          <a:xfrm>
            <a:off x="1624190" y="1468409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*</a:t>
            </a:r>
            <a:endParaRPr kumimoji="1" lang="ja-JP" altLang="en-US" sz="135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36EF42C-6153-064D-A938-ABA96BBA641C}"/>
              </a:ext>
            </a:extLst>
          </p:cNvPr>
          <p:cNvSpPr txBox="1"/>
          <p:nvPr/>
        </p:nvSpPr>
        <p:spPr>
          <a:xfrm>
            <a:off x="4017146" y="547640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*</a:t>
            </a:r>
            <a:endParaRPr kumimoji="1" lang="ja-JP" altLang="en-US" sz="135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9CDCAF6-F23A-7A47-B36F-512293D72970}"/>
              </a:ext>
            </a:extLst>
          </p:cNvPr>
          <p:cNvSpPr txBox="1"/>
          <p:nvPr/>
        </p:nvSpPr>
        <p:spPr>
          <a:xfrm>
            <a:off x="5683414" y="575842"/>
            <a:ext cx="2808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50" baseline="30000" dirty="0"/>
              <a:t>†</a:t>
            </a:r>
            <a:r>
              <a:rPr lang="ja-JP" altLang="en-US" sz="1350"/>
              <a:t> </a:t>
            </a:r>
            <a:endParaRPr kumimoji="1" lang="ja-JP" altLang="en-US" sz="135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CD463B9-B526-314E-BEC6-C4C21E52CDCA}"/>
              </a:ext>
            </a:extLst>
          </p:cNvPr>
          <p:cNvSpPr txBox="1"/>
          <p:nvPr/>
        </p:nvSpPr>
        <p:spPr>
          <a:xfrm>
            <a:off x="1834349" y="3178182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*</a:t>
            </a:r>
            <a:endParaRPr kumimoji="1" lang="ja-JP" altLang="en-US" sz="135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7ADE3D9-697B-8E41-B978-560C323FE041}"/>
              </a:ext>
            </a:extLst>
          </p:cNvPr>
          <p:cNvSpPr txBox="1"/>
          <p:nvPr/>
        </p:nvSpPr>
        <p:spPr>
          <a:xfrm>
            <a:off x="4035344" y="3214089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*</a:t>
            </a:r>
            <a:endParaRPr kumimoji="1" lang="ja-JP" altLang="en-US" sz="135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AE0F10D-B8D5-EA41-B393-88E821133F39}"/>
              </a:ext>
            </a:extLst>
          </p:cNvPr>
          <p:cNvSpPr txBox="1"/>
          <p:nvPr/>
        </p:nvSpPr>
        <p:spPr>
          <a:xfrm rot="16200000">
            <a:off x="-497118" y="3628471"/>
            <a:ext cx="21517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350" b="1" dirty="0">
                <a:latin typeface="Arial" panose="020B0604020202020204" pitchFamily="34" charset="0"/>
                <a:cs typeface="Arial" panose="020B0604020202020204" pitchFamily="34" charset="0"/>
              </a:rPr>
              <a:t>Relative</a:t>
            </a:r>
            <a:r>
              <a:rPr kumimoji="1" lang="en-US" altLang="ja-JP" sz="1350" b="1" dirty="0">
                <a:cs typeface="Arial" panose="020B0604020202020204" pitchFamily="34" charset="0"/>
              </a:rPr>
              <a:t> mRNA expression</a:t>
            </a:r>
            <a:endParaRPr kumimoji="1" lang="ja-JP" altLang="en-US" sz="1350" b="1">
              <a:cs typeface="Arial" panose="020B0604020202020204" pitchFamily="34" charset="0"/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5D8DF00-5984-5142-BF3E-9A28E52FBBD7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578753" y="36083"/>
            <a:ext cx="0" cy="266655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E7BDF3D-3D85-864F-BE30-7756A0A8681F}"/>
              </a:ext>
            </a:extLst>
          </p:cNvPr>
          <p:cNvSpPr txBox="1"/>
          <p:nvPr/>
        </p:nvSpPr>
        <p:spPr>
          <a:xfrm>
            <a:off x="1752896" y="8805970"/>
            <a:ext cx="33699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Watanabe. S., et al. Supplemental Figure. 2</a:t>
            </a:r>
            <a:endParaRPr kumimoji="1" lang="ja-JP" altLang="en-US" sz="135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88F7A89-13D5-9649-AAB1-0DD8D29019F8}"/>
              </a:ext>
            </a:extLst>
          </p:cNvPr>
          <p:cNvCxnSpPr/>
          <p:nvPr/>
        </p:nvCxnSpPr>
        <p:spPr>
          <a:xfrm>
            <a:off x="3881392" y="3368201"/>
            <a:ext cx="51627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DB24688-BC0F-AB4E-ADB6-247E0CE01074}"/>
              </a:ext>
            </a:extLst>
          </p:cNvPr>
          <p:cNvSpPr txBox="1"/>
          <p:nvPr/>
        </p:nvSpPr>
        <p:spPr>
          <a:xfrm>
            <a:off x="3814605" y="3097222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*</a:t>
            </a:r>
            <a:endParaRPr kumimoji="1" lang="ja-JP" altLang="en-US" sz="1350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8CED69AE-F57A-A34C-AC61-C7EFE301E7D0}"/>
              </a:ext>
            </a:extLst>
          </p:cNvPr>
          <p:cNvCxnSpPr>
            <a:cxnSpLocks/>
          </p:cNvCxnSpPr>
          <p:nvPr/>
        </p:nvCxnSpPr>
        <p:spPr>
          <a:xfrm>
            <a:off x="3449879" y="3251334"/>
            <a:ext cx="9465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AE6CF70-9563-0B4A-B3D8-D7674E0D9DD7}"/>
              </a:ext>
            </a:extLst>
          </p:cNvPr>
          <p:cNvCxnSpPr>
            <a:cxnSpLocks/>
          </p:cNvCxnSpPr>
          <p:nvPr/>
        </p:nvCxnSpPr>
        <p:spPr>
          <a:xfrm>
            <a:off x="1485801" y="3360549"/>
            <a:ext cx="9465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91B9035-2171-B148-9F7F-8C38D6251D5E}"/>
              </a:ext>
            </a:extLst>
          </p:cNvPr>
          <p:cNvCxnSpPr>
            <a:cxnSpLocks/>
          </p:cNvCxnSpPr>
          <p:nvPr/>
        </p:nvCxnSpPr>
        <p:spPr>
          <a:xfrm>
            <a:off x="5311688" y="781325"/>
            <a:ext cx="9465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25F84E4-1BE5-8D48-B366-6E896E113BD8}"/>
              </a:ext>
            </a:extLst>
          </p:cNvPr>
          <p:cNvCxnSpPr>
            <a:cxnSpLocks/>
          </p:cNvCxnSpPr>
          <p:nvPr/>
        </p:nvCxnSpPr>
        <p:spPr>
          <a:xfrm>
            <a:off x="3904489" y="704322"/>
            <a:ext cx="47325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6DC9D65-84C9-094C-8226-C2B68213BC1F}"/>
              </a:ext>
            </a:extLst>
          </p:cNvPr>
          <p:cNvSpPr txBox="1"/>
          <p:nvPr/>
        </p:nvSpPr>
        <p:spPr>
          <a:xfrm>
            <a:off x="3814696" y="446185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*</a:t>
            </a:r>
            <a:endParaRPr kumimoji="1" lang="ja-JP" altLang="en-US" sz="1350"/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428447D-8A88-D140-984B-08F27C9A2093}"/>
              </a:ext>
            </a:extLst>
          </p:cNvPr>
          <p:cNvCxnSpPr>
            <a:cxnSpLocks/>
          </p:cNvCxnSpPr>
          <p:nvPr/>
        </p:nvCxnSpPr>
        <p:spPr>
          <a:xfrm>
            <a:off x="3429952" y="602867"/>
            <a:ext cx="9465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C6EF1F2-7667-7249-B73C-5B80D66C2C96}"/>
              </a:ext>
            </a:extLst>
          </p:cNvPr>
          <p:cNvSpPr txBox="1"/>
          <p:nvPr/>
        </p:nvSpPr>
        <p:spPr>
          <a:xfrm>
            <a:off x="2157063" y="547640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*</a:t>
            </a:r>
            <a:endParaRPr kumimoji="1" lang="ja-JP" altLang="en-US" sz="1350"/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1D5DCD1F-207C-D049-A6B9-79B8DBDBABCB}"/>
              </a:ext>
            </a:extLst>
          </p:cNvPr>
          <p:cNvCxnSpPr>
            <a:cxnSpLocks/>
          </p:cNvCxnSpPr>
          <p:nvPr/>
        </p:nvCxnSpPr>
        <p:spPr>
          <a:xfrm>
            <a:off x="2026118" y="704322"/>
            <a:ext cx="47325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80167EE-5DB8-9D4A-833F-A30095091E8F}"/>
              </a:ext>
            </a:extLst>
          </p:cNvPr>
          <p:cNvSpPr txBox="1"/>
          <p:nvPr/>
        </p:nvSpPr>
        <p:spPr>
          <a:xfrm>
            <a:off x="1927181" y="446185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*</a:t>
            </a:r>
            <a:endParaRPr kumimoji="1" lang="ja-JP" altLang="en-US" sz="1350"/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4EC5079F-A31C-3D46-8B7F-285BB7272EB6}"/>
              </a:ext>
            </a:extLst>
          </p:cNvPr>
          <p:cNvCxnSpPr>
            <a:cxnSpLocks/>
          </p:cNvCxnSpPr>
          <p:nvPr/>
        </p:nvCxnSpPr>
        <p:spPr>
          <a:xfrm>
            <a:off x="1551580" y="602867"/>
            <a:ext cx="9465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302AB1DE-5F03-CD41-BB87-EC01D9C08CF5}"/>
              </a:ext>
            </a:extLst>
          </p:cNvPr>
          <p:cNvCxnSpPr>
            <a:cxnSpLocks/>
          </p:cNvCxnSpPr>
          <p:nvPr/>
        </p:nvCxnSpPr>
        <p:spPr>
          <a:xfrm>
            <a:off x="1520167" y="1670041"/>
            <a:ext cx="47325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1FC929B-3904-B048-8FFF-75DDE0087759}"/>
              </a:ext>
            </a:extLst>
          </p:cNvPr>
          <p:cNvSpPr txBox="1"/>
          <p:nvPr/>
        </p:nvSpPr>
        <p:spPr>
          <a:xfrm>
            <a:off x="1188494" y="4656932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vaseline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6FE4E9-E167-594D-9862-80B2F4874F61}"/>
              </a:ext>
            </a:extLst>
          </p:cNvPr>
          <p:cNvSpPr txBox="1"/>
          <p:nvPr/>
        </p:nvSpPr>
        <p:spPr>
          <a:xfrm>
            <a:off x="1792224" y="465693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TD3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4F1307C-B56D-204C-93C6-CF505FA32F29}"/>
              </a:ext>
            </a:extLst>
          </p:cNvPr>
          <p:cNvSpPr txBox="1"/>
          <p:nvPr/>
        </p:nvSpPr>
        <p:spPr>
          <a:xfrm>
            <a:off x="2228088" y="465693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TD6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57B4F7B-5113-3744-9438-9602161A33CF}"/>
              </a:ext>
            </a:extLst>
          </p:cNvPr>
          <p:cNvSpPr txBox="1"/>
          <p:nvPr/>
        </p:nvSpPr>
        <p:spPr>
          <a:xfrm>
            <a:off x="3114830" y="4656932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vaseline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666CBCC-C1BA-0649-909E-6CBC8138FE53}"/>
              </a:ext>
            </a:extLst>
          </p:cNvPr>
          <p:cNvSpPr txBox="1"/>
          <p:nvPr/>
        </p:nvSpPr>
        <p:spPr>
          <a:xfrm>
            <a:off x="3718560" y="465693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TD3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CB0263C-3CDD-5441-8647-D3E55B420C84}"/>
              </a:ext>
            </a:extLst>
          </p:cNvPr>
          <p:cNvSpPr txBox="1"/>
          <p:nvPr/>
        </p:nvSpPr>
        <p:spPr>
          <a:xfrm>
            <a:off x="4154424" y="465693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TD6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7B97940-4D4B-3C4B-8E1E-E1216F55BFDC}"/>
              </a:ext>
            </a:extLst>
          </p:cNvPr>
          <p:cNvSpPr txBox="1"/>
          <p:nvPr/>
        </p:nvSpPr>
        <p:spPr>
          <a:xfrm>
            <a:off x="3111782" y="2020412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vaseline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9F99780-412F-AA4E-91F3-81062A7583BF}"/>
              </a:ext>
            </a:extLst>
          </p:cNvPr>
          <p:cNvSpPr txBox="1"/>
          <p:nvPr/>
        </p:nvSpPr>
        <p:spPr>
          <a:xfrm>
            <a:off x="3715512" y="202041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TD3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BD07062-0CA8-6C4B-91D4-1854D1077E0D}"/>
              </a:ext>
            </a:extLst>
          </p:cNvPr>
          <p:cNvSpPr txBox="1"/>
          <p:nvPr/>
        </p:nvSpPr>
        <p:spPr>
          <a:xfrm>
            <a:off x="4151376" y="202041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TD6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7CB1587-81B2-8140-AD21-89DB465E833F}"/>
              </a:ext>
            </a:extLst>
          </p:cNvPr>
          <p:cNvSpPr txBox="1"/>
          <p:nvPr/>
        </p:nvSpPr>
        <p:spPr>
          <a:xfrm>
            <a:off x="1206782" y="2020412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vaseline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DC31767-34DC-0D4D-A91D-45413CE7376B}"/>
              </a:ext>
            </a:extLst>
          </p:cNvPr>
          <p:cNvSpPr txBox="1"/>
          <p:nvPr/>
        </p:nvSpPr>
        <p:spPr>
          <a:xfrm>
            <a:off x="1810512" y="202041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TD3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A3DC89B-4D89-0348-B28B-2FF148D79AF0}"/>
              </a:ext>
            </a:extLst>
          </p:cNvPr>
          <p:cNvSpPr txBox="1"/>
          <p:nvPr/>
        </p:nvSpPr>
        <p:spPr>
          <a:xfrm>
            <a:off x="2246376" y="202041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TD6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4F16BA6-21C0-AE48-BFEA-602EF6591425}"/>
              </a:ext>
            </a:extLst>
          </p:cNvPr>
          <p:cNvSpPr txBox="1"/>
          <p:nvPr/>
        </p:nvSpPr>
        <p:spPr>
          <a:xfrm>
            <a:off x="5007638" y="2020412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vaseline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E875E65-92D8-D148-AC8D-26DB7486AF3A}"/>
              </a:ext>
            </a:extLst>
          </p:cNvPr>
          <p:cNvSpPr txBox="1"/>
          <p:nvPr/>
        </p:nvSpPr>
        <p:spPr>
          <a:xfrm>
            <a:off x="5611368" y="202041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TD3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A721AE1-03A6-A047-B795-AD4C7A33A254}"/>
              </a:ext>
            </a:extLst>
          </p:cNvPr>
          <p:cNvSpPr txBox="1"/>
          <p:nvPr/>
        </p:nvSpPr>
        <p:spPr>
          <a:xfrm>
            <a:off x="6047232" y="2020412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TD6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227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38</Words>
  <Application>Microsoft Macintosh PowerPoint</Application>
  <PresentationFormat>画面に合わせる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渡邊総一郎</dc:creator>
  <cp:lastModifiedBy>渡邊総一郎</cp:lastModifiedBy>
  <cp:revision>1</cp:revision>
  <dcterms:created xsi:type="dcterms:W3CDTF">2020-09-08T09:09:37Z</dcterms:created>
  <dcterms:modified xsi:type="dcterms:W3CDTF">2020-09-08T09:14:53Z</dcterms:modified>
</cp:coreProperties>
</file>