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2" r:id="rId2"/>
  </p:sldIdLst>
  <p:sldSz cx="6858000" cy="9906000" type="A4"/>
  <p:notesSz cx="6950075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56" autoAdjust="0"/>
    <p:restoredTop sz="94660"/>
  </p:normalViewPr>
  <p:slideViewPr>
    <p:cSldViewPr snapToGrid="0" showGuides="1">
      <p:cViewPr varScale="1">
        <p:scale>
          <a:sx n="81" d="100"/>
          <a:sy n="81" d="100"/>
        </p:scale>
        <p:origin x="-3348" y="-9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11" Type="http://schemas.microsoft.com/office/2016/11/relationships/changesInfo" Target="changesInfos/changesInfo1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OKAGAWA Tomohiro" userId="d74b3e309c52a267" providerId="LiveId" clId="{F0F94EC7-6A5F-4A20-96B1-E075F09B996B}"/>
    <pc:docChg chg="undo redo custSel addSld delSld modSld sldOrd">
      <pc:chgData name="OKAGAWA Tomohiro" userId="d74b3e309c52a267" providerId="LiveId" clId="{F0F94EC7-6A5F-4A20-96B1-E075F09B996B}" dt="2020-10-30T04:40:55.921" v="1165" actId="20577"/>
      <pc:docMkLst>
        <pc:docMk/>
      </pc:docMkLst>
      <pc:sldChg chg="modSp mod ord">
        <pc:chgData name="OKAGAWA Tomohiro" userId="d74b3e309c52a267" providerId="LiveId" clId="{F0F94EC7-6A5F-4A20-96B1-E075F09B996B}" dt="2020-10-30T03:51:10.937" v="1095" actId="113"/>
        <pc:sldMkLst>
          <pc:docMk/>
          <pc:sldMk cId="1464372404" sldId="261"/>
        </pc:sldMkLst>
        <pc:spChg chg="mod">
          <ac:chgData name="OKAGAWA Tomohiro" userId="d74b3e309c52a267" providerId="LiveId" clId="{F0F94EC7-6A5F-4A20-96B1-E075F09B996B}" dt="2020-10-30T03:51:10.937" v="1095" actId="113"/>
          <ac:spMkLst>
            <pc:docMk/>
            <pc:sldMk cId="1464372404" sldId="261"/>
            <ac:spMk id="8" creationId="{00000000-0000-0000-0000-000000000000}"/>
          </ac:spMkLst>
        </pc:spChg>
      </pc:sldChg>
      <pc:sldChg chg="new del ord">
        <pc:chgData name="OKAGAWA Tomohiro" userId="d74b3e309c52a267" providerId="LiveId" clId="{F0F94EC7-6A5F-4A20-96B1-E075F09B996B}" dt="2020-10-30T00:59:19.401" v="16" actId="2696"/>
        <pc:sldMkLst>
          <pc:docMk/>
          <pc:sldMk cId="769939188" sldId="262"/>
        </pc:sldMkLst>
      </pc:sldChg>
      <pc:sldChg chg="addSp delSp modSp add del mod">
        <pc:chgData name="OKAGAWA Tomohiro" userId="d74b3e309c52a267" providerId="LiveId" clId="{F0F94EC7-6A5F-4A20-96B1-E075F09B996B}" dt="2020-10-30T03:43:10.070" v="935" actId="113"/>
        <pc:sldMkLst>
          <pc:docMk/>
          <pc:sldMk cId="2769484073" sldId="262"/>
        </pc:sldMkLst>
        <pc:spChg chg="add mod">
          <ac:chgData name="OKAGAWA Tomohiro" userId="d74b3e309c52a267" providerId="LiveId" clId="{F0F94EC7-6A5F-4A20-96B1-E075F09B996B}" dt="2020-10-30T01:08:10.368" v="271" actId="164"/>
          <ac:spMkLst>
            <pc:docMk/>
            <pc:sldMk cId="2769484073" sldId="262"/>
            <ac:spMk id="4" creationId="{2AAC0D83-BB62-423E-BEE5-5C9208D7F7FF}"/>
          </ac:spMkLst>
        </pc:spChg>
        <pc:spChg chg="del">
          <ac:chgData name="OKAGAWA Tomohiro" userId="d74b3e309c52a267" providerId="LiveId" clId="{F0F94EC7-6A5F-4A20-96B1-E075F09B996B}" dt="2020-10-30T00:59:45.456" v="41" actId="478"/>
          <ac:spMkLst>
            <pc:docMk/>
            <pc:sldMk cId="2769484073" sldId="262"/>
            <ac:spMk id="6" creationId="{1945EDC7-985E-4D53-AEFA-28FF5F11563B}"/>
          </ac:spMkLst>
        </pc:spChg>
        <pc:spChg chg="del">
          <ac:chgData name="OKAGAWA Tomohiro" userId="d74b3e309c52a267" providerId="LiveId" clId="{F0F94EC7-6A5F-4A20-96B1-E075F09B996B}" dt="2020-10-30T00:59:45.456" v="41" actId="478"/>
          <ac:spMkLst>
            <pc:docMk/>
            <pc:sldMk cId="2769484073" sldId="262"/>
            <ac:spMk id="7" creationId="{48674CFE-F946-4C7C-AB10-672FEF15016D}"/>
          </ac:spMkLst>
        </pc:spChg>
        <pc:spChg chg="mod">
          <ac:chgData name="OKAGAWA Tomohiro" userId="d74b3e309c52a267" providerId="LiveId" clId="{F0F94EC7-6A5F-4A20-96B1-E075F09B996B}" dt="2020-10-30T03:14:04.882" v="378" actId="113"/>
          <ac:spMkLst>
            <pc:docMk/>
            <pc:sldMk cId="2769484073" sldId="262"/>
            <ac:spMk id="8" creationId="{00000000-0000-0000-0000-000000000000}"/>
          </ac:spMkLst>
        </pc:spChg>
        <pc:spChg chg="mod">
          <ac:chgData name="OKAGAWA Tomohiro" userId="d74b3e309c52a267" providerId="LiveId" clId="{F0F94EC7-6A5F-4A20-96B1-E075F09B996B}" dt="2020-10-30T03:43:10.070" v="935" actId="113"/>
          <ac:spMkLst>
            <pc:docMk/>
            <pc:sldMk cId="2769484073" sldId="262"/>
            <ac:spMk id="10" creationId="{00000000-0000-0000-0000-000000000000}"/>
          </ac:spMkLst>
        </pc:spChg>
        <pc:spChg chg="del">
          <ac:chgData name="OKAGAWA Tomohiro" userId="d74b3e309c52a267" providerId="LiveId" clId="{F0F94EC7-6A5F-4A20-96B1-E075F09B996B}" dt="2020-10-30T00:59:45.456" v="41" actId="478"/>
          <ac:spMkLst>
            <pc:docMk/>
            <pc:sldMk cId="2769484073" sldId="262"/>
            <ac:spMk id="13" creationId="{EAB387F6-B0A4-4AAA-82F2-339AC3B2C3DC}"/>
          </ac:spMkLst>
        </pc:spChg>
        <pc:spChg chg="mod">
          <ac:chgData name="OKAGAWA Tomohiro" userId="d74b3e309c52a267" providerId="LiveId" clId="{F0F94EC7-6A5F-4A20-96B1-E075F09B996B}" dt="2020-10-30T01:01:48.691" v="88"/>
          <ac:spMkLst>
            <pc:docMk/>
            <pc:sldMk cId="2769484073" sldId="262"/>
            <ac:spMk id="16" creationId="{1222E82B-7456-46DF-ABA9-31431FD2616F}"/>
          </ac:spMkLst>
        </pc:spChg>
        <pc:spChg chg="mod">
          <ac:chgData name="OKAGAWA Tomohiro" userId="d74b3e309c52a267" providerId="LiveId" clId="{F0F94EC7-6A5F-4A20-96B1-E075F09B996B}" dt="2020-10-30T01:01:48.691" v="88"/>
          <ac:spMkLst>
            <pc:docMk/>
            <pc:sldMk cId="2769484073" sldId="262"/>
            <ac:spMk id="19" creationId="{7C4F242C-AC09-4918-A30F-BC0EF7403312}"/>
          </ac:spMkLst>
        </pc:spChg>
        <pc:spChg chg="mod">
          <ac:chgData name="OKAGAWA Tomohiro" userId="d74b3e309c52a267" providerId="LiveId" clId="{F0F94EC7-6A5F-4A20-96B1-E075F09B996B}" dt="2020-10-30T01:01:48.691" v="88"/>
          <ac:spMkLst>
            <pc:docMk/>
            <pc:sldMk cId="2769484073" sldId="262"/>
            <ac:spMk id="20" creationId="{22D98983-9F5C-4EA2-A064-5146A200D3F1}"/>
          </ac:spMkLst>
        </pc:spChg>
        <pc:spChg chg="mod">
          <ac:chgData name="OKAGAWA Tomohiro" userId="d74b3e309c52a267" providerId="LiveId" clId="{F0F94EC7-6A5F-4A20-96B1-E075F09B996B}" dt="2020-10-30T01:01:48.691" v="88"/>
          <ac:spMkLst>
            <pc:docMk/>
            <pc:sldMk cId="2769484073" sldId="262"/>
            <ac:spMk id="21" creationId="{93237FE1-4DDF-4705-AC03-F8F8661EF266}"/>
          </ac:spMkLst>
        </pc:spChg>
        <pc:spChg chg="mod">
          <ac:chgData name="OKAGAWA Tomohiro" userId="d74b3e309c52a267" providerId="LiveId" clId="{F0F94EC7-6A5F-4A20-96B1-E075F09B996B}" dt="2020-10-30T01:01:48.691" v="88"/>
          <ac:spMkLst>
            <pc:docMk/>
            <pc:sldMk cId="2769484073" sldId="262"/>
            <ac:spMk id="22" creationId="{1712B99B-7845-47FF-97EA-E83B367C4083}"/>
          </ac:spMkLst>
        </pc:spChg>
        <pc:spChg chg="mod">
          <ac:chgData name="OKAGAWA Tomohiro" userId="d74b3e309c52a267" providerId="LiveId" clId="{F0F94EC7-6A5F-4A20-96B1-E075F09B996B}" dt="2020-10-30T01:01:48.691" v="88"/>
          <ac:spMkLst>
            <pc:docMk/>
            <pc:sldMk cId="2769484073" sldId="262"/>
            <ac:spMk id="23" creationId="{E91C0397-6A43-445E-8831-775F2C5EBB9C}"/>
          </ac:spMkLst>
        </pc:spChg>
        <pc:spChg chg="mod">
          <ac:chgData name="OKAGAWA Tomohiro" userId="d74b3e309c52a267" providerId="LiveId" clId="{F0F94EC7-6A5F-4A20-96B1-E075F09B996B}" dt="2020-10-30T01:01:48.691" v="88"/>
          <ac:spMkLst>
            <pc:docMk/>
            <pc:sldMk cId="2769484073" sldId="262"/>
            <ac:spMk id="24" creationId="{AE3E332C-95A5-47A8-AA13-9B95E582F613}"/>
          </ac:spMkLst>
        </pc:spChg>
        <pc:spChg chg="mod">
          <ac:chgData name="OKAGAWA Tomohiro" userId="d74b3e309c52a267" providerId="LiveId" clId="{F0F94EC7-6A5F-4A20-96B1-E075F09B996B}" dt="2020-10-30T01:01:48.691" v="88"/>
          <ac:spMkLst>
            <pc:docMk/>
            <pc:sldMk cId="2769484073" sldId="262"/>
            <ac:spMk id="25" creationId="{793A9058-133D-415D-A3DB-F2051A1E9F32}"/>
          </ac:spMkLst>
        </pc:spChg>
        <pc:spChg chg="mod">
          <ac:chgData name="OKAGAWA Tomohiro" userId="d74b3e309c52a267" providerId="LiveId" clId="{F0F94EC7-6A5F-4A20-96B1-E075F09B996B}" dt="2020-10-30T01:01:48.691" v="88"/>
          <ac:spMkLst>
            <pc:docMk/>
            <pc:sldMk cId="2769484073" sldId="262"/>
            <ac:spMk id="26" creationId="{35C6097F-A805-407A-BA15-9A15E7A1484C}"/>
          </ac:spMkLst>
        </pc:spChg>
        <pc:spChg chg="mod">
          <ac:chgData name="OKAGAWA Tomohiro" userId="d74b3e309c52a267" providerId="LiveId" clId="{F0F94EC7-6A5F-4A20-96B1-E075F09B996B}" dt="2020-10-30T01:01:48.691" v="88"/>
          <ac:spMkLst>
            <pc:docMk/>
            <pc:sldMk cId="2769484073" sldId="262"/>
            <ac:spMk id="27" creationId="{8B31F34C-FA38-4D54-8C07-A503D28F2754}"/>
          </ac:spMkLst>
        </pc:spChg>
        <pc:spChg chg="mod">
          <ac:chgData name="OKAGAWA Tomohiro" userId="d74b3e309c52a267" providerId="LiveId" clId="{F0F94EC7-6A5F-4A20-96B1-E075F09B996B}" dt="2020-10-30T01:01:48.691" v="88"/>
          <ac:spMkLst>
            <pc:docMk/>
            <pc:sldMk cId="2769484073" sldId="262"/>
            <ac:spMk id="28" creationId="{BE4B6EF7-10D9-4CBC-A2D7-83942464569E}"/>
          </ac:spMkLst>
        </pc:spChg>
        <pc:spChg chg="mod">
          <ac:chgData name="OKAGAWA Tomohiro" userId="d74b3e309c52a267" providerId="LiveId" clId="{F0F94EC7-6A5F-4A20-96B1-E075F09B996B}" dt="2020-10-30T01:01:48.691" v="88"/>
          <ac:spMkLst>
            <pc:docMk/>
            <pc:sldMk cId="2769484073" sldId="262"/>
            <ac:spMk id="29" creationId="{30D76199-E041-456D-8256-A7C24DA84D49}"/>
          </ac:spMkLst>
        </pc:spChg>
        <pc:spChg chg="mod">
          <ac:chgData name="OKAGAWA Tomohiro" userId="d74b3e309c52a267" providerId="LiveId" clId="{F0F94EC7-6A5F-4A20-96B1-E075F09B996B}" dt="2020-10-30T01:01:48.691" v="88"/>
          <ac:spMkLst>
            <pc:docMk/>
            <pc:sldMk cId="2769484073" sldId="262"/>
            <ac:spMk id="30" creationId="{98BE882C-08AD-4C2D-8539-2841FEEDDB8E}"/>
          </ac:spMkLst>
        </pc:spChg>
        <pc:spChg chg="mod">
          <ac:chgData name="OKAGAWA Tomohiro" userId="d74b3e309c52a267" providerId="LiveId" clId="{F0F94EC7-6A5F-4A20-96B1-E075F09B996B}" dt="2020-10-30T01:01:48.691" v="88"/>
          <ac:spMkLst>
            <pc:docMk/>
            <pc:sldMk cId="2769484073" sldId="262"/>
            <ac:spMk id="31" creationId="{B808ECAF-DC2D-481D-B622-E0E1ECEFE23E}"/>
          </ac:spMkLst>
        </pc:spChg>
        <pc:spChg chg="mod">
          <ac:chgData name="OKAGAWA Tomohiro" userId="d74b3e309c52a267" providerId="LiveId" clId="{F0F94EC7-6A5F-4A20-96B1-E075F09B996B}" dt="2020-10-30T01:01:48.691" v="88"/>
          <ac:spMkLst>
            <pc:docMk/>
            <pc:sldMk cId="2769484073" sldId="262"/>
            <ac:spMk id="35" creationId="{9EC22923-B6FE-4F8D-ADC1-B95E63843A1F}"/>
          </ac:spMkLst>
        </pc:spChg>
        <pc:spChg chg="mod">
          <ac:chgData name="OKAGAWA Tomohiro" userId="d74b3e309c52a267" providerId="LiveId" clId="{F0F94EC7-6A5F-4A20-96B1-E075F09B996B}" dt="2020-10-30T01:01:48.691" v="88"/>
          <ac:spMkLst>
            <pc:docMk/>
            <pc:sldMk cId="2769484073" sldId="262"/>
            <ac:spMk id="36" creationId="{FE662F0C-362D-4112-9E12-C2C9EA7C7724}"/>
          </ac:spMkLst>
        </pc:spChg>
        <pc:spChg chg="mod">
          <ac:chgData name="OKAGAWA Tomohiro" userId="d74b3e309c52a267" providerId="LiveId" clId="{F0F94EC7-6A5F-4A20-96B1-E075F09B996B}" dt="2020-10-30T01:01:48.691" v="88"/>
          <ac:spMkLst>
            <pc:docMk/>
            <pc:sldMk cId="2769484073" sldId="262"/>
            <ac:spMk id="37" creationId="{F5E931EB-25EB-4C82-BEC8-7EF22208840A}"/>
          </ac:spMkLst>
        </pc:spChg>
        <pc:spChg chg="mod">
          <ac:chgData name="OKAGAWA Tomohiro" userId="d74b3e309c52a267" providerId="LiveId" clId="{F0F94EC7-6A5F-4A20-96B1-E075F09B996B}" dt="2020-10-30T01:01:48.691" v="88"/>
          <ac:spMkLst>
            <pc:docMk/>
            <pc:sldMk cId="2769484073" sldId="262"/>
            <ac:spMk id="39" creationId="{1757F9C5-3191-43F9-8DCE-61BD789DD97A}"/>
          </ac:spMkLst>
        </pc:spChg>
        <pc:spChg chg="mod">
          <ac:chgData name="OKAGAWA Tomohiro" userId="d74b3e309c52a267" providerId="LiveId" clId="{F0F94EC7-6A5F-4A20-96B1-E075F09B996B}" dt="2020-10-30T01:01:48.691" v="88"/>
          <ac:spMkLst>
            <pc:docMk/>
            <pc:sldMk cId="2769484073" sldId="262"/>
            <ac:spMk id="40" creationId="{5F628DBF-3499-4689-A286-300CBB668533}"/>
          </ac:spMkLst>
        </pc:spChg>
        <pc:spChg chg="mod">
          <ac:chgData name="OKAGAWA Tomohiro" userId="d74b3e309c52a267" providerId="LiveId" clId="{F0F94EC7-6A5F-4A20-96B1-E075F09B996B}" dt="2020-10-30T01:01:48.691" v="88"/>
          <ac:spMkLst>
            <pc:docMk/>
            <pc:sldMk cId="2769484073" sldId="262"/>
            <ac:spMk id="41" creationId="{598BFCE1-DF89-44C5-85B9-61AB304045A9}"/>
          </ac:spMkLst>
        </pc:spChg>
        <pc:spChg chg="mod">
          <ac:chgData name="OKAGAWA Tomohiro" userId="d74b3e309c52a267" providerId="LiveId" clId="{F0F94EC7-6A5F-4A20-96B1-E075F09B996B}" dt="2020-10-30T01:01:48.691" v="88"/>
          <ac:spMkLst>
            <pc:docMk/>
            <pc:sldMk cId="2769484073" sldId="262"/>
            <ac:spMk id="42" creationId="{4AC9E74B-3133-461D-B660-8496CA1A95E2}"/>
          </ac:spMkLst>
        </pc:spChg>
        <pc:spChg chg="mod">
          <ac:chgData name="OKAGAWA Tomohiro" userId="d74b3e309c52a267" providerId="LiveId" clId="{F0F94EC7-6A5F-4A20-96B1-E075F09B996B}" dt="2020-10-30T01:01:48.691" v="88"/>
          <ac:spMkLst>
            <pc:docMk/>
            <pc:sldMk cId="2769484073" sldId="262"/>
            <ac:spMk id="43" creationId="{4E08E8A5-8BBA-4508-9CF1-5BE2BF370393}"/>
          </ac:spMkLst>
        </pc:spChg>
        <pc:spChg chg="mod">
          <ac:chgData name="OKAGAWA Tomohiro" userId="d74b3e309c52a267" providerId="LiveId" clId="{F0F94EC7-6A5F-4A20-96B1-E075F09B996B}" dt="2020-10-30T01:01:48.691" v="88"/>
          <ac:spMkLst>
            <pc:docMk/>
            <pc:sldMk cId="2769484073" sldId="262"/>
            <ac:spMk id="44" creationId="{9DF469FA-89ED-4A00-BB00-A5E253057454}"/>
          </ac:spMkLst>
        </pc:spChg>
        <pc:spChg chg="mod">
          <ac:chgData name="OKAGAWA Tomohiro" userId="d74b3e309c52a267" providerId="LiveId" clId="{F0F94EC7-6A5F-4A20-96B1-E075F09B996B}" dt="2020-10-30T01:01:48.691" v="88"/>
          <ac:spMkLst>
            <pc:docMk/>
            <pc:sldMk cId="2769484073" sldId="262"/>
            <ac:spMk id="45" creationId="{1DA87C2D-BE6A-4871-BD36-C5AFEBF93FF2}"/>
          </ac:spMkLst>
        </pc:spChg>
        <pc:spChg chg="mod">
          <ac:chgData name="OKAGAWA Tomohiro" userId="d74b3e309c52a267" providerId="LiveId" clId="{F0F94EC7-6A5F-4A20-96B1-E075F09B996B}" dt="2020-10-30T01:01:48.691" v="88"/>
          <ac:spMkLst>
            <pc:docMk/>
            <pc:sldMk cId="2769484073" sldId="262"/>
            <ac:spMk id="46" creationId="{548C3F77-6710-49FF-B08D-62376545934D}"/>
          </ac:spMkLst>
        </pc:spChg>
        <pc:spChg chg="mod">
          <ac:chgData name="OKAGAWA Tomohiro" userId="d74b3e309c52a267" providerId="LiveId" clId="{F0F94EC7-6A5F-4A20-96B1-E075F09B996B}" dt="2020-10-30T01:01:48.691" v="88"/>
          <ac:spMkLst>
            <pc:docMk/>
            <pc:sldMk cId="2769484073" sldId="262"/>
            <ac:spMk id="47" creationId="{35762D2E-4A9A-49A3-9518-1A56F235CA50}"/>
          </ac:spMkLst>
        </pc:spChg>
        <pc:spChg chg="mod">
          <ac:chgData name="OKAGAWA Tomohiro" userId="d74b3e309c52a267" providerId="LiveId" clId="{F0F94EC7-6A5F-4A20-96B1-E075F09B996B}" dt="2020-10-30T01:01:48.691" v="88"/>
          <ac:spMkLst>
            <pc:docMk/>
            <pc:sldMk cId="2769484073" sldId="262"/>
            <ac:spMk id="48" creationId="{80D839A9-C5EB-4DE1-8199-216EE0BE849E}"/>
          </ac:spMkLst>
        </pc:spChg>
        <pc:spChg chg="mod">
          <ac:chgData name="OKAGAWA Tomohiro" userId="d74b3e309c52a267" providerId="LiveId" clId="{F0F94EC7-6A5F-4A20-96B1-E075F09B996B}" dt="2020-10-30T01:01:48.691" v="88"/>
          <ac:spMkLst>
            <pc:docMk/>
            <pc:sldMk cId="2769484073" sldId="262"/>
            <ac:spMk id="49" creationId="{5FF22769-631E-461F-8C34-899B83ABABB4}"/>
          </ac:spMkLst>
        </pc:spChg>
        <pc:spChg chg="mod">
          <ac:chgData name="OKAGAWA Tomohiro" userId="d74b3e309c52a267" providerId="LiveId" clId="{F0F94EC7-6A5F-4A20-96B1-E075F09B996B}" dt="2020-10-30T01:02:53.681" v="103"/>
          <ac:spMkLst>
            <pc:docMk/>
            <pc:sldMk cId="2769484073" sldId="262"/>
            <ac:spMk id="52" creationId="{E61907C3-EEC9-42CE-85C6-99F19BCA6AC1}"/>
          </ac:spMkLst>
        </pc:spChg>
        <pc:spChg chg="mod">
          <ac:chgData name="OKAGAWA Tomohiro" userId="d74b3e309c52a267" providerId="LiveId" clId="{F0F94EC7-6A5F-4A20-96B1-E075F09B996B}" dt="2020-10-30T01:02:53.681" v="103"/>
          <ac:spMkLst>
            <pc:docMk/>
            <pc:sldMk cId="2769484073" sldId="262"/>
            <ac:spMk id="55" creationId="{E93A8FD2-1F28-4093-B1E5-12D6246A37B5}"/>
          </ac:spMkLst>
        </pc:spChg>
        <pc:spChg chg="mod">
          <ac:chgData name="OKAGAWA Tomohiro" userId="d74b3e309c52a267" providerId="LiveId" clId="{F0F94EC7-6A5F-4A20-96B1-E075F09B996B}" dt="2020-10-30T01:02:53.681" v="103"/>
          <ac:spMkLst>
            <pc:docMk/>
            <pc:sldMk cId="2769484073" sldId="262"/>
            <ac:spMk id="56" creationId="{9403C238-8136-46CF-B87E-005889013BA7}"/>
          </ac:spMkLst>
        </pc:spChg>
        <pc:spChg chg="mod">
          <ac:chgData name="OKAGAWA Tomohiro" userId="d74b3e309c52a267" providerId="LiveId" clId="{F0F94EC7-6A5F-4A20-96B1-E075F09B996B}" dt="2020-10-30T01:02:53.681" v="103"/>
          <ac:spMkLst>
            <pc:docMk/>
            <pc:sldMk cId="2769484073" sldId="262"/>
            <ac:spMk id="57" creationId="{2C88E20D-15E2-47FC-8816-1843EEF4A468}"/>
          </ac:spMkLst>
        </pc:spChg>
        <pc:spChg chg="mod">
          <ac:chgData name="OKAGAWA Tomohiro" userId="d74b3e309c52a267" providerId="LiveId" clId="{F0F94EC7-6A5F-4A20-96B1-E075F09B996B}" dt="2020-10-30T01:02:53.681" v="103"/>
          <ac:spMkLst>
            <pc:docMk/>
            <pc:sldMk cId="2769484073" sldId="262"/>
            <ac:spMk id="58" creationId="{D1F5A75B-46DC-4EC7-8AA3-F7F4BAB936C9}"/>
          </ac:spMkLst>
        </pc:spChg>
        <pc:spChg chg="mod">
          <ac:chgData name="OKAGAWA Tomohiro" userId="d74b3e309c52a267" providerId="LiveId" clId="{F0F94EC7-6A5F-4A20-96B1-E075F09B996B}" dt="2020-10-30T01:02:53.681" v="103"/>
          <ac:spMkLst>
            <pc:docMk/>
            <pc:sldMk cId="2769484073" sldId="262"/>
            <ac:spMk id="59" creationId="{3B7C2657-3C53-4046-9D9E-5957E24ECAC5}"/>
          </ac:spMkLst>
        </pc:spChg>
        <pc:spChg chg="mod">
          <ac:chgData name="OKAGAWA Tomohiro" userId="d74b3e309c52a267" providerId="LiveId" clId="{F0F94EC7-6A5F-4A20-96B1-E075F09B996B}" dt="2020-10-30T01:02:53.681" v="103"/>
          <ac:spMkLst>
            <pc:docMk/>
            <pc:sldMk cId="2769484073" sldId="262"/>
            <ac:spMk id="60" creationId="{20FFFF3A-44FE-435F-A31E-CB7C178D70EB}"/>
          </ac:spMkLst>
        </pc:spChg>
        <pc:spChg chg="mod">
          <ac:chgData name="OKAGAWA Tomohiro" userId="d74b3e309c52a267" providerId="LiveId" clId="{F0F94EC7-6A5F-4A20-96B1-E075F09B996B}" dt="2020-10-30T01:02:53.681" v="103"/>
          <ac:spMkLst>
            <pc:docMk/>
            <pc:sldMk cId="2769484073" sldId="262"/>
            <ac:spMk id="61" creationId="{39B185A9-4E8B-4134-BCD5-00CD0BBA91E6}"/>
          </ac:spMkLst>
        </pc:spChg>
        <pc:spChg chg="mod">
          <ac:chgData name="OKAGAWA Tomohiro" userId="d74b3e309c52a267" providerId="LiveId" clId="{F0F94EC7-6A5F-4A20-96B1-E075F09B996B}" dt="2020-10-30T01:02:53.681" v="103"/>
          <ac:spMkLst>
            <pc:docMk/>
            <pc:sldMk cId="2769484073" sldId="262"/>
            <ac:spMk id="62" creationId="{D7554227-15F5-42BD-869F-254324BCFA49}"/>
          </ac:spMkLst>
        </pc:spChg>
        <pc:spChg chg="mod">
          <ac:chgData name="OKAGAWA Tomohiro" userId="d74b3e309c52a267" providerId="LiveId" clId="{F0F94EC7-6A5F-4A20-96B1-E075F09B996B}" dt="2020-10-30T01:02:53.681" v="103"/>
          <ac:spMkLst>
            <pc:docMk/>
            <pc:sldMk cId="2769484073" sldId="262"/>
            <ac:spMk id="63" creationId="{8DBFFF3D-C169-4F34-880F-0E699083AF4D}"/>
          </ac:spMkLst>
        </pc:spChg>
        <pc:spChg chg="mod">
          <ac:chgData name="OKAGAWA Tomohiro" userId="d74b3e309c52a267" providerId="LiveId" clId="{F0F94EC7-6A5F-4A20-96B1-E075F09B996B}" dt="2020-10-30T01:02:53.681" v="103"/>
          <ac:spMkLst>
            <pc:docMk/>
            <pc:sldMk cId="2769484073" sldId="262"/>
            <ac:spMk id="64" creationId="{46C654E5-C727-460A-8C49-6D1591696CFB}"/>
          </ac:spMkLst>
        </pc:spChg>
        <pc:spChg chg="mod">
          <ac:chgData name="OKAGAWA Tomohiro" userId="d74b3e309c52a267" providerId="LiveId" clId="{F0F94EC7-6A5F-4A20-96B1-E075F09B996B}" dt="2020-10-30T01:02:53.681" v="103"/>
          <ac:spMkLst>
            <pc:docMk/>
            <pc:sldMk cId="2769484073" sldId="262"/>
            <ac:spMk id="65" creationId="{B2D0B361-BAE8-43A8-A2B4-7CDDAE62971E}"/>
          </ac:spMkLst>
        </pc:spChg>
        <pc:spChg chg="mod">
          <ac:chgData name="OKAGAWA Tomohiro" userId="d74b3e309c52a267" providerId="LiveId" clId="{F0F94EC7-6A5F-4A20-96B1-E075F09B996B}" dt="2020-10-30T01:02:53.681" v="103"/>
          <ac:spMkLst>
            <pc:docMk/>
            <pc:sldMk cId="2769484073" sldId="262"/>
            <ac:spMk id="66" creationId="{72E6E19A-8C04-4E93-9309-9061B2F6885A}"/>
          </ac:spMkLst>
        </pc:spChg>
        <pc:spChg chg="mod">
          <ac:chgData name="OKAGAWA Tomohiro" userId="d74b3e309c52a267" providerId="LiveId" clId="{F0F94EC7-6A5F-4A20-96B1-E075F09B996B}" dt="2020-10-30T01:02:53.681" v="103"/>
          <ac:spMkLst>
            <pc:docMk/>
            <pc:sldMk cId="2769484073" sldId="262"/>
            <ac:spMk id="67" creationId="{C6BB9BB5-AB3D-481B-B9FD-6FF38212A43B}"/>
          </ac:spMkLst>
        </pc:spChg>
        <pc:spChg chg="add mod">
          <ac:chgData name="OKAGAWA Tomohiro" userId="d74b3e309c52a267" providerId="LiveId" clId="{F0F94EC7-6A5F-4A20-96B1-E075F09B996B}" dt="2020-10-30T01:08:10.368" v="271" actId="164"/>
          <ac:spMkLst>
            <pc:docMk/>
            <pc:sldMk cId="2769484073" sldId="262"/>
            <ac:spMk id="72" creationId="{23AADBE2-3632-4AE8-BDBF-7A0959502722}"/>
          </ac:spMkLst>
        </pc:spChg>
        <pc:spChg chg="add mod">
          <ac:chgData name="OKAGAWA Tomohiro" userId="d74b3e309c52a267" providerId="LiveId" clId="{F0F94EC7-6A5F-4A20-96B1-E075F09B996B}" dt="2020-10-30T01:08:10.368" v="271" actId="164"/>
          <ac:spMkLst>
            <pc:docMk/>
            <pc:sldMk cId="2769484073" sldId="262"/>
            <ac:spMk id="74" creationId="{E9A7E89A-D092-40E5-8AAB-DFC520EAAB71}"/>
          </ac:spMkLst>
        </pc:spChg>
        <pc:spChg chg="add mod">
          <ac:chgData name="OKAGAWA Tomohiro" userId="d74b3e309c52a267" providerId="LiveId" clId="{F0F94EC7-6A5F-4A20-96B1-E075F09B996B}" dt="2020-10-30T01:08:10.368" v="271" actId="164"/>
          <ac:spMkLst>
            <pc:docMk/>
            <pc:sldMk cId="2769484073" sldId="262"/>
            <ac:spMk id="75" creationId="{994D1FBD-CBD2-43B4-A71D-5D5D2461A86A}"/>
          </ac:spMkLst>
        </pc:spChg>
        <pc:spChg chg="add mod">
          <ac:chgData name="OKAGAWA Tomohiro" userId="d74b3e309c52a267" providerId="LiveId" clId="{F0F94EC7-6A5F-4A20-96B1-E075F09B996B}" dt="2020-10-30T01:08:10.368" v="271" actId="164"/>
          <ac:spMkLst>
            <pc:docMk/>
            <pc:sldMk cId="2769484073" sldId="262"/>
            <ac:spMk id="76" creationId="{3C7FB7AE-A04E-4D15-8498-271DDA1C1F62}"/>
          </ac:spMkLst>
        </pc:spChg>
        <pc:spChg chg="add mod">
          <ac:chgData name="OKAGAWA Tomohiro" userId="d74b3e309c52a267" providerId="LiveId" clId="{F0F94EC7-6A5F-4A20-96B1-E075F09B996B}" dt="2020-10-30T01:08:10.368" v="271" actId="164"/>
          <ac:spMkLst>
            <pc:docMk/>
            <pc:sldMk cId="2769484073" sldId="262"/>
            <ac:spMk id="77" creationId="{734EC1CA-ECFA-428B-8B5E-4F371BCFAEC4}"/>
          </ac:spMkLst>
        </pc:spChg>
        <pc:spChg chg="add mod">
          <ac:chgData name="OKAGAWA Tomohiro" userId="d74b3e309c52a267" providerId="LiveId" clId="{F0F94EC7-6A5F-4A20-96B1-E075F09B996B}" dt="2020-10-30T01:08:10.368" v="271" actId="164"/>
          <ac:spMkLst>
            <pc:docMk/>
            <pc:sldMk cId="2769484073" sldId="262"/>
            <ac:spMk id="80" creationId="{F6537285-379B-4996-B910-5A466EC3C9A4}"/>
          </ac:spMkLst>
        </pc:spChg>
        <pc:spChg chg="add mod">
          <ac:chgData name="OKAGAWA Tomohiro" userId="d74b3e309c52a267" providerId="LiveId" clId="{F0F94EC7-6A5F-4A20-96B1-E075F09B996B}" dt="2020-10-30T01:08:10.368" v="271" actId="164"/>
          <ac:spMkLst>
            <pc:docMk/>
            <pc:sldMk cId="2769484073" sldId="262"/>
            <ac:spMk id="81" creationId="{8950167D-3437-480C-A291-773BCE28C8E5}"/>
          </ac:spMkLst>
        </pc:spChg>
        <pc:spChg chg="add mod">
          <ac:chgData name="OKAGAWA Tomohiro" userId="d74b3e309c52a267" providerId="LiveId" clId="{F0F94EC7-6A5F-4A20-96B1-E075F09B996B}" dt="2020-10-30T01:08:10.368" v="271" actId="164"/>
          <ac:spMkLst>
            <pc:docMk/>
            <pc:sldMk cId="2769484073" sldId="262"/>
            <ac:spMk id="82" creationId="{557437C8-8532-442B-855E-4BC1C11FED71}"/>
          </ac:spMkLst>
        </pc:spChg>
        <pc:spChg chg="add mod">
          <ac:chgData name="OKAGAWA Tomohiro" userId="d74b3e309c52a267" providerId="LiveId" clId="{F0F94EC7-6A5F-4A20-96B1-E075F09B996B}" dt="2020-10-30T01:08:10.368" v="271" actId="164"/>
          <ac:spMkLst>
            <pc:docMk/>
            <pc:sldMk cId="2769484073" sldId="262"/>
            <ac:spMk id="83" creationId="{FFFBEC05-CD53-46D1-9AE5-4AB065C5CD9A}"/>
          </ac:spMkLst>
        </pc:spChg>
        <pc:spChg chg="add mod">
          <ac:chgData name="OKAGAWA Tomohiro" userId="d74b3e309c52a267" providerId="LiveId" clId="{F0F94EC7-6A5F-4A20-96B1-E075F09B996B}" dt="2020-10-30T01:08:10.368" v="271" actId="164"/>
          <ac:spMkLst>
            <pc:docMk/>
            <pc:sldMk cId="2769484073" sldId="262"/>
            <ac:spMk id="85" creationId="{C628461E-9AF4-4F96-84D7-3F21B005F65C}"/>
          </ac:spMkLst>
        </pc:spChg>
        <pc:spChg chg="add mod">
          <ac:chgData name="OKAGAWA Tomohiro" userId="d74b3e309c52a267" providerId="LiveId" clId="{F0F94EC7-6A5F-4A20-96B1-E075F09B996B}" dt="2020-10-30T03:14:14.776" v="380" actId="1076"/>
          <ac:spMkLst>
            <pc:docMk/>
            <pc:sldMk cId="2769484073" sldId="262"/>
            <ac:spMk id="87" creationId="{56D1C4A3-2F6E-49D8-82E7-E90105445143}"/>
          </ac:spMkLst>
        </pc:spChg>
        <pc:spChg chg="del mod">
          <ac:chgData name="OKAGAWA Tomohiro" userId="d74b3e309c52a267" providerId="LiveId" clId="{F0F94EC7-6A5F-4A20-96B1-E075F09B996B}" dt="2020-10-30T01:08:53.464" v="277" actId="478"/>
          <ac:spMkLst>
            <pc:docMk/>
            <pc:sldMk cId="2769484073" sldId="262"/>
            <ac:spMk id="91" creationId="{32C12EC3-28E0-417A-988D-706977C30DF1}"/>
          </ac:spMkLst>
        </pc:spChg>
        <pc:spChg chg="del mod">
          <ac:chgData name="OKAGAWA Tomohiro" userId="d74b3e309c52a267" providerId="LiveId" clId="{F0F94EC7-6A5F-4A20-96B1-E075F09B996B}" dt="2020-10-30T01:08:50.579" v="276" actId="478"/>
          <ac:spMkLst>
            <pc:docMk/>
            <pc:sldMk cId="2769484073" sldId="262"/>
            <ac:spMk id="94" creationId="{463C9F22-7FFC-429E-905A-58A5868170CF}"/>
          </ac:spMkLst>
        </pc:spChg>
        <pc:spChg chg="del mod">
          <ac:chgData name="OKAGAWA Tomohiro" userId="d74b3e309c52a267" providerId="LiveId" clId="{F0F94EC7-6A5F-4A20-96B1-E075F09B996B}" dt="2020-10-30T01:08:50.579" v="276" actId="478"/>
          <ac:spMkLst>
            <pc:docMk/>
            <pc:sldMk cId="2769484073" sldId="262"/>
            <ac:spMk id="95" creationId="{A8F150AC-921E-4498-A4AD-557CB1258175}"/>
          </ac:spMkLst>
        </pc:spChg>
        <pc:spChg chg="del mod">
          <ac:chgData name="OKAGAWA Tomohiro" userId="d74b3e309c52a267" providerId="LiveId" clId="{F0F94EC7-6A5F-4A20-96B1-E075F09B996B}" dt="2020-10-30T01:08:50.579" v="276" actId="478"/>
          <ac:spMkLst>
            <pc:docMk/>
            <pc:sldMk cId="2769484073" sldId="262"/>
            <ac:spMk id="96" creationId="{58EF4265-A83A-46F7-9B6D-D08BB322E2FD}"/>
          </ac:spMkLst>
        </pc:spChg>
        <pc:spChg chg="mod">
          <ac:chgData name="OKAGAWA Tomohiro" userId="d74b3e309c52a267" providerId="LiveId" clId="{F0F94EC7-6A5F-4A20-96B1-E075F09B996B}" dt="2020-10-30T01:09:25.128" v="286" actId="403"/>
          <ac:spMkLst>
            <pc:docMk/>
            <pc:sldMk cId="2769484073" sldId="262"/>
            <ac:spMk id="97" creationId="{C36FEFBD-6487-4CEF-A1CE-41A83A598758}"/>
          </ac:spMkLst>
        </pc:spChg>
        <pc:spChg chg="mod">
          <ac:chgData name="OKAGAWA Tomohiro" userId="d74b3e309c52a267" providerId="LiveId" clId="{F0F94EC7-6A5F-4A20-96B1-E075F09B996B}" dt="2020-10-30T01:09:25.128" v="286" actId="403"/>
          <ac:spMkLst>
            <pc:docMk/>
            <pc:sldMk cId="2769484073" sldId="262"/>
            <ac:spMk id="98" creationId="{0B2CE0CE-899F-4436-BEE7-469A66EF302E}"/>
          </ac:spMkLst>
        </pc:spChg>
        <pc:spChg chg="mod">
          <ac:chgData name="OKAGAWA Tomohiro" userId="d74b3e309c52a267" providerId="LiveId" clId="{F0F94EC7-6A5F-4A20-96B1-E075F09B996B}" dt="2020-10-30T01:09:25.128" v="286" actId="403"/>
          <ac:spMkLst>
            <pc:docMk/>
            <pc:sldMk cId="2769484073" sldId="262"/>
            <ac:spMk id="99" creationId="{8CC1677D-6A81-405F-B438-F46114CF6147}"/>
          </ac:spMkLst>
        </pc:spChg>
        <pc:spChg chg="mod">
          <ac:chgData name="OKAGAWA Tomohiro" userId="d74b3e309c52a267" providerId="LiveId" clId="{F0F94EC7-6A5F-4A20-96B1-E075F09B996B}" dt="2020-10-30T01:09:25.128" v="286" actId="403"/>
          <ac:spMkLst>
            <pc:docMk/>
            <pc:sldMk cId="2769484073" sldId="262"/>
            <ac:spMk id="100" creationId="{84DD47C9-F6D3-4215-9AFD-C257283F48E1}"/>
          </ac:spMkLst>
        </pc:spChg>
        <pc:spChg chg="mod">
          <ac:chgData name="OKAGAWA Tomohiro" userId="d74b3e309c52a267" providerId="LiveId" clId="{F0F94EC7-6A5F-4A20-96B1-E075F09B996B}" dt="2020-10-30T01:09:25.128" v="286" actId="403"/>
          <ac:spMkLst>
            <pc:docMk/>
            <pc:sldMk cId="2769484073" sldId="262"/>
            <ac:spMk id="101" creationId="{E490832A-CDD7-4BD9-912A-A665D8296DBD}"/>
          </ac:spMkLst>
        </pc:spChg>
        <pc:spChg chg="mod">
          <ac:chgData name="OKAGAWA Tomohiro" userId="d74b3e309c52a267" providerId="LiveId" clId="{F0F94EC7-6A5F-4A20-96B1-E075F09B996B}" dt="2020-10-30T01:09:25.128" v="286" actId="403"/>
          <ac:spMkLst>
            <pc:docMk/>
            <pc:sldMk cId="2769484073" sldId="262"/>
            <ac:spMk id="102" creationId="{7BACF582-629F-41B9-A882-0EF843FE670D}"/>
          </ac:spMkLst>
        </pc:spChg>
        <pc:spChg chg="mod">
          <ac:chgData name="OKAGAWA Tomohiro" userId="d74b3e309c52a267" providerId="LiveId" clId="{F0F94EC7-6A5F-4A20-96B1-E075F09B996B}" dt="2020-10-30T01:09:25.128" v="286" actId="403"/>
          <ac:spMkLst>
            <pc:docMk/>
            <pc:sldMk cId="2769484073" sldId="262"/>
            <ac:spMk id="103" creationId="{D297DAD7-57C1-4A0A-960A-E6007BD5E3F6}"/>
          </ac:spMkLst>
        </pc:spChg>
        <pc:spChg chg="mod">
          <ac:chgData name="OKAGAWA Tomohiro" userId="d74b3e309c52a267" providerId="LiveId" clId="{F0F94EC7-6A5F-4A20-96B1-E075F09B996B}" dt="2020-10-30T01:09:25.128" v="286" actId="403"/>
          <ac:spMkLst>
            <pc:docMk/>
            <pc:sldMk cId="2769484073" sldId="262"/>
            <ac:spMk id="104" creationId="{117B40DC-987E-480F-9E9A-5AF98FDB6995}"/>
          </ac:spMkLst>
        </pc:spChg>
        <pc:spChg chg="mod">
          <ac:chgData name="OKAGAWA Tomohiro" userId="d74b3e309c52a267" providerId="LiveId" clId="{F0F94EC7-6A5F-4A20-96B1-E075F09B996B}" dt="2020-10-30T01:09:25.128" v="286" actId="403"/>
          <ac:spMkLst>
            <pc:docMk/>
            <pc:sldMk cId="2769484073" sldId="262"/>
            <ac:spMk id="105" creationId="{25D67702-5128-48F8-A4DD-31764A4597C6}"/>
          </ac:spMkLst>
        </pc:spChg>
        <pc:spChg chg="mod">
          <ac:chgData name="OKAGAWA Tomohiro" userId="d74b3e309c52a267" providerId="LiveId" clId="{F0F94EC7-6A5F-4A20-96B1-E075F09B996B}" dt="2020-10-30T01:09:25.128" v="286" actId="403"/>
          <ac:spMkLst>
            <pc:docMk/>
            <pc:sldMk cId="2769484073" sldId="262"/>
            <ac:spMk id="106" creationId="{A703E7A1-CEA0-4FE2-A6F9-61502AC3B280}"/>
          </ac:spMkLst>
        </pc:spChg>
        <pc:grpChg chg="add del mod">
          <ac:chgData name="OKAGAWA Tomohiro" userId="d74b3e309c52a267" providerId="LiveId" clId="{F0F94EC7-6A5F-4A20-96B1-E075F09B996B}" dt="2020-10-30T01:02:47.204" v="102" actId="478"/>
          <ac:grpSpMkLst>
            <pc:docMk/>
            <pc:sldMk cId="2769484073" sldId="262"/>
            <ac:grpSpMk id="14" creationId="{EBE67053-4E90-4FB5-8F51-10D47CC438F7}"/>
          </ac:grpSpMkLst>
        </pc:grpChg>
        <pc:grpChg chg="mod">
          <ac:chgData name="OKAGAWA Tomohiro" userId="d74b3e309c52a267" providerId="LiveId" clId="{F0F94EC7-6A5F-4A20-96B1-E075F09B996B}" dt="2020-10-30T01:01:48.691" v="88"/>
          <ac:grpSpMkLst>
            <pc:docMk/>
            <pc:sldMk cId="2769484073" sldId="262"/>
            <ac:grpSpMk id="18" creationId="{4254FEEF-B616-458D-9119-C520C99B8B9B}"/>
          </ac:grpSpMkLst>
        </pc:grpChg>
        <pc:grpChg chg="add del mod">
          <ac:chgData name="OKAGAWA Tomohiro" userId="d74b3e309c52a267" providerId="LiveId" clId="{F0F94EC7-6A5F-4A20-96B1-E075F09B996B}" dt="2020-10-30T01:03:43.520" v="119" actId="478"/>
          <ac:grpSpMkLst>
            <pc:docMk/>
            <pc:sldMk cId="2769484073" sldId="262"/>
            <ac:grpSpMk id="32" creationId="{A9FA79B8-8DC3-480D-A2EE-045FE5E7FEEF}"/>
          </ac:grpSpMkLst>
        </pc:grpChg>
        <pc:grpChg chg="mod">
          <ac:chgData name="OKAGAWA Tomohiro" userId="d74b3e309c52a267" providerId="LiveId" clId="{F0F94EC7-6A5F-4A20-96B1-E075F09B996B}" dt="2020-10-30T01:01:48.691" v="88"/>
          <ac:grpSpMkLst>
            <pc:docMk/>
            <pc:sldMk cId="2769484073" sldId="262"/>
            <ac:grpSpMk id="34" creationId="{9EF6A613-B1A8-4BDC-9A2D-DD388B6FB6C4}"/>
          </ac:grpSpMkLst>
        </pc:grpChg>
        <pc:grpChg chg="add del mod">
          <ac:chgData name="OKAGAWA Tomohiro" userId="d74b3e309c52a267" providerId="LiveId" clId="{F0F94EC7-6A5F-4A20-96B1-E075F09B996B}" dt="2020-10-30T01:03:03.860" v="108"/>
          <ac:grpSpMkLst>
            <pc:docMk/>
            <pc:sldMk cId="2769484073" sldId="262"/>
            <ac:grpSpMk id="50" creationId="{A76055AC-BA25-4EBD-A921-2C1D2F17A45A}"/>
          </ac:grpSpMkLst>
        </pc:grpChg>
        <pc:grpChg chg="mod">
          <ac:chgData name="OKAGAWA Tomohiro" userId="d74b3e309c52a267" providerId="LiveId" clId="{F0F94EC7-6A5F-4A20-96B1-E075F09B996B}" dt="2020-10-30T01:02:53.681" v="103"/>
          <ac:grpSpMkLst>
            <pc:docMk/>
            <pc:sldMk cId="2769484073" sldId="262"/>
            <ac:grpSpMk id="54" creationId="{229B52C7-BF9C-4754-BD7F-F427CF2CA137}"/>
          </ac:grpSpMkLst>
        </pc:grpChg>
        <pc:grpChg chg="add mod">
          <ac:chgData name="OKAGAWA Tomohiro" userId="d74b3e309c52a267" providerId="LiveId" clId="{F0F94EC7-6A5F-4A20-96B1-E075F09B996B}" dt="2020-10-30T03:14:14.776" v="380" actId="1076"/>
          <ac:grpSpMkLst>
            <pc:docMk/>
            <pc:sldMk cId="2769484073" sldId="262"/>
            <ac:grpSpMk id="88" creationId="{236730D1-9EA2-4061-89B1-28175DCF300E}"/>
          </ac:grpSpMkLst>
        </pc:grpChg>
        <pc:grpChg chg="add del mod">
          <ac:chgData name="OKAGAWA Tomohiro" userId="d74b3e309c52a267" providerId="LiveId" clId="{F0F94EC7-6A5F-4A20-96B1-E075F09B996B}" dt="2020-10-30T01:08:53.464" v="277" actId="478"/>
          <ac:grpSpMkLst>
            <pc:docMk/>
            <pc:sldMk cId="2769484073" sldId="262"/>
            <ac:grpSpMk id="89" creationId="{C07DDC60-6213-4B9F-A04E-545A145F7F1F}"/>
          </ac:grpSpMkLst>
        </pc:grpChg>
        <pc:grpChg chg="mod topLvl">
          <ac:chgData name="OKAGAWA Tomohiro" userId="d74b3e309c52a267" providerId="LiveId" clId="{F0F94EC7-6A5F-4A20-96B1-E075F09B996B}" dt="2020-10-30T03:14:14.776" v="380" actId="1076"/>
          <ac:grpSpMkLst>
            <pc:docMk/>
            <pc:sldMk cId="2769484073" sldId="262"/>
            <ac:grpSpMk id="93" creationId="{AF85DBC6-1883-4D95-B00D-79ACDAEBC784}"/>
          </ac:grpSpMkLst>
        </pc:grpChg>
        <pc:graphicFrameChg chg="del">
          <ac:chgData name="OKAGAWA Tomohiro" userId="d74b3e309c52a267" providerId="LiveId" clId="{F0F94EC7-6A5F-4A20-96B1-E075F09B996B}" dt="2020-10-30T00:59:45.456" v="41" actId="478"/>
          <ac:graphicFrameMkLst>
            <pc:docMk/>
            <pc:sldMk cId="2769484073" sldId="262"/>
            <ac:graphicFrameMk id="9" creationId="{00000000-0000-0000-0000-000000000000}"/>
          </ac:graphicFrameMkLst>
        </pc:graphicFrameChg>
        <pc:graphicFrameChg chg="del">
          <ac:chgData name="OKAGAWA Tomohiro" userId="d74b3e309c52a267" providerId="LiveId" clId="{F0F94EC7-6A5F-4A20-96B1-E075F09B996B}" dt="2020-10-30T00:59:47.066" v="42" actId="478"/>
          <ac:graphicFrameMkLst>
            <pc:docMk/>
            <pc:sldMk cId="2769484073" sldId="262"/>
            <ac:graphicFrameMk id="11" creationId="{F4C42059-1707-4F9E-8776-9C825C1CBB4C}"/>
          </ac:graphicFrameMkLst>
        </pc:graphicFrameChg>
        <pc:graphicFrameChg chg="del">
          <ac:chgData name="OKAGAWA Tomohiro" userId="d74b3e309c52a267" providerId="LiveId" clId="{F0F94EC7-6A5F-4A20-96B1-E075F09B996B}" dt="2020-10-30T00:59:45.456" v="41" actId="478"/>
          <ac:graphicFrameMkLst>
            <pc:docMk/>
            <pc:sldMk cId="2769484073" sldId="262"/>
            <ac:graphicFrameMk id="12" creationId="{E532BBEE-B45F-4CB2-B2F9-83AB9F02A0E3}"/>
          </ac:graphicFrameMkLst>
        </pc:graphicFrameChg>
        <pc:picChg chg="add mod">
          <ac:chgData name="OKAGAWA Tomohiro" userId="d74b3e309c52a267" providerId="LiveId" clId="{F0F94EC7-6A5F-4A20-96B1-E075F09B996B}" dt="2020-10-30T01:08:10.368" v="271" actId="164"/>
          <ac:picMkLst>
            <pc:docMk/>
            <pc:sldMk cId="2769484073" sldId="262"/>
            <ac:picMk id="3" creationId="{2CF3EFAA-0B55-42C4-BB3D-2C5E40D7389C}"/>
          </ac:picMkLst>
        </pc:picChg>
        <pc:picChg chg="add del mod">
          <ac:chgData name="OKAGAWA Tomohiro" userId="d74b3e309c52a267" providerId="LiveId" clId="{F0F94EC7-6A5F-4A20-96B1-E075F09B996B}" dt="2020-10-30T01:03:32.331" v="117" actId="478"/>
          <ac:picMkLst>
            <pc:docMk/>
            <pc:sldMk cId="2769484073" sldId="262"/>
            <ac:picMk id="5" creationId="{B6949850-88B4-4D98-A9A8-E9146A8E0C47}"/>
          </ac:picMkLst>
        </pc:picChg>
        <pc:picChg chg="mod">
          <ac:chgData name="OKAGAWA Tomohiro" userId="d74b3e309c52a267" providerId="LiveId" clId="{F0F94EC7-6A5F-4A20-96B1-E075F09B996B}" dt="2020-10-30T01:01:48.691" v="88"/>
          <ac:picMkLst>
            <pc:docMk/>
            <pc:sldMk cId="2769484073" sldId="262"/>
            <ac:picMk id="17" creationId="{B5471B57-5ED1-4C1E-B90B-FE5CCD4EEAFA}"/>
          </ac:picMkLst>
        </pc:picChg>
        <pc:picChg chg="mod">
          <ac:chgData name="OKAGAWA Tomohiro" userId="d74b3e309c52a267" providerId="LiveId" clId="{F0F94EC7-6A5F-4A20-96B1-E075F09B996B}" dt="2020-10-30T01:01:48.691" v="88"/>
          <ac:picMkLst>
            <pc:docMk/>
            <pc:sldMk cId="2769484073" sldId="262"/>
            <ac:picMk id="33" creationId="{E93EF114-1495-4332-BCF9-7B0D4EBDDF21}"/>
          </ac:picMkLst>
        </pc:picChg>
        <pc:picChg chg="mod">
          <ac:chgData name="OKAGAWA Tomohiro" userId="d74b3e309c52a267" providerId="LiveId" clId="{F0F94EC7-6A5F-4A20-96B1-E075F09B996B}" dt="2020-10-30T01:02:53.681" v="103"/>
          <ac:picMkLst>
            <pc:docMk/>
            <pc:sldMk cId="2769484073" sldId="262"/>
            <ac:picMk id="53" creationId="{98BA3E62-B8E2-4BAB-A158-6623C9C5BC29}"/>
          </ac:picMkLst>
        </pc:picChg>
        <pc:picChg chg="add del mod">
          <ac:chgData name="OKAGAWA Tomohiro" userId="d74b3e309c52a267" providerId="LiveId" clId="{F0F94EC7-6A5F-4A20-96B1-E075F09B996B}" dt="2020-10-30T01:05:04.595" v="139" actId="478"/>
          <ac:picMkLst>
            <pc:docMk/>
            <pc:sldMk cId="2769484073" sldId="262"/>
            <ac:picMk id="70" creationId="{8F3F29B6-FB35-472C-B0CC-A2AF72956A12}"/>
          </ac:picMkLst>
        </pc:picChg>
        <pc:picChg chg="del mod">
          <ac:chgData name="OKAGAWA Tomohiro" userId="d74b3e309c52a267" providerId="LiveId" clId="{F0F94EC7-6A5F-4A20-96B1-E075F09B996B}" dt="2020-10-30T01:08:50.579" v="276" actId="478"/>
          <ac:picMkLst>
            <pc:docMk/>
            <pc:sldMk cId="2769484073" sldId="262"/>
            <ac:picMk id="92" creationId="{D7291642-04CA-4CA8-ABDC-833C7C25D257}"/>
          </ac:picMkLst>
        </pc:picChg>
        <pc:cxnChg chg="mod">
          <ac:chgData name="OKAGAWA Tomohiro" userId="d74b3e309c52a267" providerId="LiveId" clId="{F0F94EC7-6A5F-4A20-96B1-E075F09B996B}" dt="2020-10-30T01:01:48.691" v="88"/>
          <ac:cxnSpMkLst>
            <pc:docMk/>
            <pc:sldMk cId="2769484073" sldId="262"/>
            <ac:cxnSpMk id="15" creationId="{8035A2F7-437A-487D-A514-1CE1BF609809}"/>
          </ac:cxnSpMkLst>
        </pc:cxnChg>
        <pc:cxnChg chg="mod">
          <ac:chgData name="OKAGAWA Tomohiro" userId="d74b3e309c52a267" providerId="LiveId" clId="{F0F94EC7-6A5F-4A20-96B1-E075F09B996B}" dt="2020-10-30T01:01:48.691" v="88"/>
          <ac:cxnSpMkLst>
            <pc:docMk/>
            <pc:sldMk cId="2769484073" sldId="262"/>
            <ac:cxnSpMk id="38" creationId="{89E6C793-58CE-4A4A-BB87-EB8812DE842B}"/>
          </ac:cxnSpMkLst>
        </pc:cxnChg>
        <pc:cxnChg chg="mod">
          <ac:chgData name="OKAGAWA Tomohiro" userId="d74b3e309c52a267" providerId="LiveId" clId="{F0F94EC7-6A5F-4A20-96B1-E075F09B996B}" dt="2020-10-30T01:02:53.681" v="103"/>
          <ac:cxnSpMkLst>
            <pc:docMk/>
            <pc:sldMk cId="2769484073" sldId="262"/>
            <ac:cxnSpMk id="51" creationId="{E7AEA202-DEFC-44FD-A814-08E4B075B7A2}"/>
          </ac:cxnSpMkLst>
        </pc:cxnChg>
        <pc:cxnChg chg="add mod">
          <ac:chgData name="OKAGAWA Tomohiro" userId="d74b3e309c52a267" providerId="LiveId" clId="{F0F94EC7-6A5F-4A20-96B1-E075F09B996B}" dt="2020-10-30T01:08:10.368" v="271" actId="164"/>
          <ac:cxnSpMkLst>
            <pc:docMk/>
            <pc:sldMk cId="2769484073" sldId="262"/>
            <ac:cxnSpMk id="73" creationId="{21FEF2F9-DAEB-40F5-8239-235DC014FDB2}"/>
          </ac:cxnSpMkLst>
        </pc:cxnChg>
        <pc:cxnChg chg="add mod">
          <ac:chgData name="OKAGAWA Tomohiro" userId="d74b3e309c52a267" providerId="LiveId" clId="{F0F94EC7-6A5F-4A20-96B1-E075F09B996B}" dt="2020-10-30T01:08:10.368" v="271" actId="164"/>
          <ac:cxnSpMkLst>
            <pc:docMk/>
            <pc:sldMk cId="2769484073" sldId="262"/>
            <ac:cxnSpMk id="79" creationId="{74254E64-DE94-482C-A331-DBDC6020D25F}"/>
          </ac:cxnSpMkLst>
        </pc:cxnChg>
        <pc:cxnChg chg="del mod topLvl">
          <ac:chgData name="OKAGAWA Tomohiro" userId="d74b3e309c52a267" providerId="LiveId" clId="{F0F94EC7-6A5F-4A20-96B1-E075F09B996B}" dt="2020-10-30T01:08:53.464" v="277" actId="478"/>
          <ac:cxnSpMkLst>
            <pc:docMk/>
            <pc:sldMk cId="2769484073" sldId="262"/>
            <ac:cxnSpMk id="90" creationId="{6765116D-A96E-435B-9114-86BC7C504C18}"/>
          </ac:cxnSpMkLst>
        </pc:cxnChg>
      </pc:sldChg>
      <pc:sldChg chg="addSp delSp modSp add mod">
        <pc:chgData name="OKAGAWA Tomohiro" userId="d74b3e309c52a267" providerId="LiveId" clId="{F0F94EC7-6A5F-4A20-96B1-E075F09B996B}" dt="2020-10-30T03:50:47.142" v="1092"/>
        <pc:sldMkLst>
          <pc:docMk/>
          <pc:sldMk cId="1627773180" sldId="263"/>
        </pc:sldMkLst>
        <pc:spChg chg="add mod">
          <ac:chgData name="OKAGAWA Tomohiro" userId="d74b3e309c52a267" providerId="LiveId" clId="{F0F94EC7-6A5F-4A20-96B1-E075F09B996B}" dt="2020-10-30T03:33:54.713" v="668" actId="113"/>
          <ac:spMkLst>
            <pc:docMk/>
            <pc:sldMk cId="1627773180" sldId="263"/>
            <ac:spMk id="7" creationId="{86FAF113-CA37-4F11-BFDE-27F18918610B}"/>
          </ac:spMkLst>
        </pc:spChg>
        <pc:spChg chg="mod">
          <ac:chgData name="OKAGAWA Tomohiro" userId="d74b3e309c52a267" providerId="LiveId" clId="{F0F94EC7-6A5F-4A20-96B1-E075F09B996B}" dt="2020-10-30T03:14:48.206" v="384" actId="20577"/>
          <ac:spMkLst>
            <pc:docMk/>
            <pc:sldMk cId="1627773180" sldId="263"/>
            <ac:spMk id="8" creationId="{00000000-0000-0000-0000-000000000000}"/>
          </ac:spMkLst>
        </pc:spChg>
        <pc:spChg chg="mod">
          <ac:chgData name="OKAGAWA Tomohiro" userId="d74b3e309c52a267" providerId="LiveId" clId="{F0F94EC7-6A5F-4A20-96B1-E075F09B996B}" dt="2020-10-30T03:50:47.142" v="1092"/>
          <ac:spMkLst>
            <pc:docMk/>
            <pc:sldMk cId="1627773180" sldId="263"/>
            <ac:spMk id="10" creationId="{00000000-0000-0000-0000-000000000000}"/>
          </ac:spMkLst>
        </pc:spChg>
        <pc:spChg chg="add mod">
          <ac:chgData name="OKAGAWA Tomohiro" userId="d74b3e309c52a267" providerId="LiveId" clId="{F0F94EC7-6A5F-4A20-96B1-E075F09B996B}" dt="2020-10-30T03:33:54.713" v="668" actId="113"/>
          <ac:spMkLst>
            <pc:docMk/>
            <pc:sldMk cId="1627773180" sldId="263"/>
            <ac:spMk id="18" creationId="{F933AD06-BC32-4008-A0B4-DC6D63E17FEC}"/>
          </ac:spMkLst>
        </pc:spChg>
        <pc:spChg chg="add mod">
          <ac:chgData name="OKAGAWA Tomohiro" userId="d74b3e309c52a267" providerId="LiveId" clId="{F0F94EC7-6A5F-4A20-96B1-E075F09B996B}" dt="2020-10-30T03:33:54.713" v="668" actId="113"/>
          <ac:spMkLst>
            <pc:docMk/>
            <pc:sldMk cId="1627773180" sldId="263"/>
            <ac:spMk id="21" creationId="{B72B1C33-2E44-4515-93C0-057C898536C3}"/>
          </ac:spMkLst>
        </pc:spChg>
        <pc:spChg chg="add mod">
          <ac:chgData name="OKAGAWA Tomohiro" userId="d74b3e309c52a267" providerId="LiveId" clId="{F0F94EC7-6A5F-4A20-96B1-E075F09B996B}" dt="2020-10-30T03:33:54.713" v="668" actId="113"/>
          <ac:spMkLst>
            <pc:docMk/>
            <pc:sldMk cId="1627773180" sldId="263"/>
            <ac:spMk id="26" creationId="{F09526AD-8DDA-48D3-BB7D-045D380A810C}"/>
          </ac:spMkLst>
        </pc:spChg>
        <pc:spChg chg="add del mod">
          <ac:chgData name="OKAGAWA Tomohiro" userId="d74b3e309c52a267" providerId="LiveId" clId="{F0F94EC7-6A5F-4A20-96B1-E075F09B996B}" dt="2020-10-30T03:31:39.465" v="566" actId="22"/>
          <ac:spMkLst>
            <pc:docMk/>
            <pc:sldMk cId="1627773180" sldId="263"/>
            <ac:spMk id="55" creationId="{0B0F497F-6EBC-469B-9C01-E4CA81FC53C2}"/>
          </ac:spMkLst>
        </pc:spChg>
        <pc:spChg chg="del">
          <ac:chgData name="OKAGAWA Tomohiro" userId="d74b3e309c52a267" providerId="LiveId" clId="{F0F94EC7-6A5F-4A20-96B1-E075F09B996B}" dt="2020-10-30T03:15:57.155" v="387" actId="478"/>
          <ac:spMkLst>
            <pc:docMk/>
            <pc:sldMk cId="1627773180" sldId="263"/>
            <ac:spMk id="87" creationId="{56D1C4A3-2F6E-49D8-82E7-E90105445143}"/>
          </ac:spMkLst>
        </pc:spChg>
        <pc:grpChg chg="del">
          <ac:chgData name="OKAGAWA Tomohiro" userId="d74b3e309c52a267" providerId="LiveId" clId="{F0F94EC7-6A5F-4A20-96B1-E075F09B996B}" dt="2020-10-30T03:15:57.155" v="387" actId="478"/>
          <ac:grpSpMkLst>
            <pc:docMk/>
            <pc:sldMk cId="1627773180" sldId="263"/>
            <ac:grpSpMk id="88" creationId="{236730D1-9EA2-4061-89B1-28175DCF300E}"/>
          </ac:grpSpMkLst>
        </pc:grpChg>
        <pc:grpChg chg="del">
          <ac:chgData name="OKAGAWA Tomohiro" userId="d74b3e309c52a267" providerId="LiveId" clId="{F0F94EC7-6A5F-4A20-96B1-E075F09B996B}" dt="2020-10-30T03:15:57.155" v="387" actId="478"/>
          <ac:grpSpMkLst>
            <pc:docMk/>
            <pc:sldMk cId="1627773180" sldId="263"/>
            <ac:grpSpMk id="93" creationId="{AF85DBC6-1883-4D95-B00D-79ACDAEBC784}"/>
          </ac:grpSpMkLst>
        </pc:grpChg>
        <pc:graphicFrameChg chg="add del mod">
          <ac:chgData name="OKAGAWA Tomohiro" userId="d74b3e309c52a267" providerId="LiveId" clId="{F0F94EC7-6A5F-4A20-96B1-E075F09B996B}" dt="2020-10-30T03:16:07.889" v="391"/>
          <ac:graphicFrameMkLst>
            <pc:docMk/>
            <pc:sldMk cId="1627773180" sldId="263"/>
            <ac:graphicFrameMk id="2" creationId="{6DEE9A46-3F70-43C0-96B0-002446DC64A5}"/>
          </ac:graphicFrameMkLst>
        </pc:graphicFrameChg>
        <pc:graphicFrameChg chg="add del mod modGraphic">
          <ac:chgData name="OKAGAWA Tomohiro" userId="d74b3e309c52a267" providerId="LiveId" clId="{F0F94EC7-6A5F-4A20-96B1-E075F09B996B}" dt="2020-10-30T03:18:53.334" v="398" actId="478"/>
          <ac:graphicFrameMkLst>
            <pc:docMk/>
            <pc:sldMk cId="1627773180" sldId="263"/>
            <ac:graphicFrameMk id="5" creationId="{D3CA827F-9D43-4CA5-87F6-0F2A31D89CE9}"/>
          </ac:graphicFrameMkLst>
        </pc:graphicFrameChg>
        <pc:graphicFrameChg chg="add del mod">
          <ac:chgData name="OKAGAWA Tomohiro" userId="d74b3e309c52a267" providerId="LiveId" clId="{F0F94EC7-6A5F-4A20-96B1-E075F09B996B}" dt="2020-10-30T03:18:59.591" v="400"/>
          <ac:graphicFrameMkLst>
            <pc:docMk/>
            <pc:sldMk cId="1627773180" sldId="263"/>
            <ac:graphicFrameMk id="6" creationId="{F2593AFA-9718-43B3-BC83-1F2BEE8143AE}"/>
          </ac:graphicFrameMkLst>
        </pc:graphicFrameChg>
        <pc:graphicFrameChg chg="add del mod">
          <ac:chgData name="OKAGAWA Tomohiro" userId="d74b3e309c52a267" providerId="LiveId" clId="{F0F94EC7-6A5F-4A20-96B1-E075F09B996B}" dt="2020-10-30T03:20:49.657" v="453" actId="478"/>
          <ac:graphicFrameMkLst>
            <pc:docMk/>
            <pc:sldMk cId="1627773180" sldId="263"/>
            <ac:graphicFrameMk id="9" creationId="{349AF85A-30FD-40F8-849F-3FD5FF1A99B9}"/>
          </ac:graphicFrameMkLst>
        </pc:graphicFrameChg>
        <pc:graphicFrameChg chg="add del mod">
          <ac:chgData name="OKAGAWA Tomohiro" userId="d74b3e309c52a267" providerId="LiveId" clId="{F0F94EC7-6A5F-4A20-96B1-E075F09B996B}" dt="2020-10-30T03:20:53.290" v="457"/>
          <ac:graphicFrameMkLst>
            <pc:docMk/>
            <pc:sldMk cId="1627773180" sldId="263"/>
            <ac:graphicFrameMk id="11" creationId="{8E4532AE-AF68-4DF5-8A77-079954930DD6}"/>
          </ac:graphicFrameMkLst>
        </pc:graphicFrameChg>
        <pc:graphicFrameChg chg="add del mod">
          <ac:chgData name="OKAGAWA Tomohiro" userId="d74b3e309c52a267" providerId="LiveId" clId="{F0F94EC7-6A5F-4A20-96B1-E075F09B996B}" dt="2020-10-30T03:20:54.076" v="459"/>
          <ac:graphicFrameMkLst>
            <pc:docMk/>
            <pc:sldMk cId="1627773180" sldId="263"/>
            <ac:graphicFrameMk id="12" creationId="{54E75C7D-BD70-437F-A9CA-76A4610A1B71}"/>
          </ac:graphicFrameMkLst>
        </pc:graphicFrameChg>
        <pc:graphicFrameChg chg="add del mod">
          <ac:chgData name="OKAGAWA Tomohiro" userId="d74b3e309c52a267" providerId="LiveId" clId="{F0F94EC7-6A5F-4A20-96B1-E075F09B996B}" dt="2020-10-30T03:20:57.676" v="461"/>
          <ac:graphicFrameMkLst>
            <pc:docMk/>
            <pc:sldMk cId="1627773180" sldId="263"/>
            <ac:graphicFrameMk id="13" creationId="{47B2C318-C527-454F-A5EE-1C0C6CD54755}"/>
          </ac:graphicFrameMkLst>
        </pc:graphicFrameChg>
        <pc:graphicFrameChg chg="add del mod modGraphic">
          <ac:chgData name="OKAGAWA Tomohiro" userId="d74b3e309c52a267" providerId="LiveId" clId="{F0F94EC7-6A5F-4A20-96B1-E075F09B996B}" dt="2020-10-30T03:24:42.873" v="523" actId="478"/>
          <ac:graphicFrameMkLst>
            <pc:docMk/>
            <pc:sldMk cId="1627773180" sldId="263"/>
            <ac:graphicFrameMk id="14" creationId="{7A44F207-A883-439E-B71B-3D4E84FCA57D}"/>
          </ac:graphicFrameMkLst>
        </pc:graphicFrameChg>
        <pc:graphicFrameChg chg="add del mod modGraphic">
          <ac:chgData name="OKAGAWA Tomohiro" userId="d74b3e309c52a267" providerId="LiveId" clId="{F0F94EC7-6A5F-4A20-96B1-E075F09B996B}" dt="2020-10-30T03:24:42.873" v="523" actId="478"/>
          <ac:graphicFrameMkLst>
            <pc:docMk/>
            <pc:sldMk cId="1627773180" sldId="263"/>
            <ac:graphicFrameMk id="15" creationId="{ED5FA8F5-725C-43C8-9DC3-527246919AF2}"/>
          </ac:graphicFrameMkLst>
        </pc:graphicFrameChg>
        <pc:graphicFrameChg chg="add mod">
          <ac:chgData name="OKAGAWA Tomohiro" userId="d74b3e309c52a267" providerId="LiveId" clId="{F0F94EC7-6A5F-4A20-96B1-E075F09B996B}" dt="2020-10-30T03:30:42.636" v="545" actId="1076"/>
          <ac:graphicFrameMkLst>
            <pc:docMk/>
            <pc:sldMk cId="1627773180" sldId="263"/>
            <ac:graphicFrameMk id="16" creationId="{F428453F-73FA-4069-B4ED-79F2778A5D85}"/>
          </ac:graphicFrameMkLst>
        </pc:graphicFrameChg>
        <pc:graphicFrameChg chg="add mod">
          <ac:chgData name="OKAGAWA Tomohiro" userId="d74b3e309c52a267" providerId="LiveId" clId="{F0F94EC7-6A5F-4A20-96B1-E075F09B996B}" dt="2020-10-30T03:32:22.375" v="588"/>
          <ac:graphicFrameMkLst>
            <pc:docMk/>
            <pc:sldMk cId="1627773180" sldId="263"/>
            <ac:graphicFrameMk id="17" creationId="{E235D44D-A07F-4462-A887-FB31E10352DB}"/>
          </ac:graphicFrameMkLst>
        </pc:graphicFrameChg>
        <pc:graphicFrameChg chg="add mod">
          <ac:chgData name="OKAGAWA Tomohiro" userId="d74b3e309c52a267" providerId="LiveId" clId="{F0F94EC7-6A5F-4A20-96B1-E075F09B996B}" dt="2020-10-30T03:30:56.249" v="549" actId="1036"/>
          <ac:graphicFrameMkLst>
            <pc:docMk/>
            <pc:sldMk cId="1627773180" sldId="263"/>
            <ac:graphicFrameMk id="19" creationId="{125C984B-42DC-4555-B50F-4C9E14C9759B}"/>
          </ac:graphicFrameMkLst>
        </pc:graphicFrameChg>
        <pc:graphicFrameChg chg="add mod">
          <ac:chgData name="OKAGAWA Tomohiro" userId="d74b3e309c52a267" providerId="LiveId" clId="{F0F94EC7-6A5F-4A20-96B1-E075F09B996B}" dt="2020-10-30T03:32:15.359" v="586"/>
          <ac:graphicFrameMkLst>
            <pc:docMk/>
            <pc:sldMk cId="1627773180" sldId="263"/>
            <ac:graphicFrameMk id="20" creationId="{77152925-CA18-4F2E-8034-9782BC5C9DE2}"/>
          </ac:graphicFrameMkLst>
        </pc:graphicFrameChg>
        <pc:graphicFrameChg chg="add mod">
          <ac:chgData name="OKAGAWA Tomohiro" userId="d74b3e309c52a267" providerId="LiveId" clId="{F0F94EC7-6A5F-4A20-96B1-E075F09B996B}" dt="2020-10-30T03:30:59.030" v="551" actId="1036"/>
          <ac:graphicFrameMkLst>
            <pc:docMk/>
            <pc:sldMk cId="1627773180" sldId="263"/>
            <ac:graphicFrameMk id="22" creationId="{6CBD163E-36B5-4D41-80C9-25ED694F2117}"/>
          </ac:graphicFrameMkLst>
        </pc:graphicFrameChg>
        <pc:graphicFrameChg chg="add mod">
          <ac:chgData name="OKAGAWA Tomohiro" userId="d74b3e309c52a267" providerId="LiveId" clId="{F0F94EC7-6A5F-4A20-96B1-E075F09B996B}" dt="2020-10-30T03:32:09.973" v="584"/>
          <ac:graphicFrameMkLst>
            <pc:docMk/>
            <pc:sldMk cId="1627773180" sldId="263"/>
            <ac:graphicFrameMk id="23" creationId="{EB7E3676-421C-4D45-80CB-A2FA03CE9B04}"/>
          </ac:graphicFrameMkLst>
        </pc:graphicFrameChg>
        <pc:graphicFrameChg chg="add mod modGraphic">
          <ac:chgData name="OKAGAWA Tomohiro" userId="d74b3e309c52a267" providerId="LiveId" clId="{F0F94EC7-6A5F-4A20-96B1-E075F09B996B}" dt="2020-10-30T03:33:22.365" v="658" actId="14100"/>
          <ac:graphicFrameMkLst>
            <pc:docMk/>
            <pc:sldMk cId="1627773180" sldId="263"/>
            <ac:graphicFrameMk id="24" creationId="{8714DBA9-3D90-4AC1-B96A-7BEB1963EBC6}"/>
          </ac:graphicFrameMkLst>
        </pc:graphicFrameChg>
      </pc:sldChg>
      <pc:sldChg chg="addSp delSp modSp add mod">
        <pc:chgData name="OKAGAWA Tomohiro" userId="d74b3e309c52a267" providerId="LiveId" clId="{F0F94EC7-6A5F-4A20-96B1-E075F09B996B}" dt="2020-10-30T04:40:55.921" v="1165" actId="20577"/>
        <pc:sldMkLst>
          <pc:docMk/>
          <pc:sldMk cId="3167349975" sldId="264"/>
        </pc:sldMkLst>
        <pc:spChg chg="add mod">
          <ac:chgData name="OKAGAWA Tomohiro" userId="d74b3e309c52a267" providerId="LiveId" clId="{F0F94EC7-6A5F-4A20-96B1-E075F09B996B}" dt="2020-10-30T03:45:31.454" v="1047" actId="20577"/>
          <ac:spMkLst>
            <pc:docMk/>
            <pc:sldMk cId="3167349975" sldId="264"/>
            <ac:spMk id="6" creationId="{9B82EC7C-B503-4D49-ABE7-F25E8FD70275}"/>
          </ac:spMkLst>
        </pc:spChg>
        <pc:spChg chg="mod">
          <ac:chgData name="OKAGAWA Tomohiro" userId="d74b3e309c52a267" providerId="LiveId" clId="{F0F94EC7-6A5F-4A20-96B1-E075F09B996B}" dt="2020-10-30T03:40:17.977" v="706" actId="20577"/>
          <ac:spMkLst>
            <pc:docMk/>
            <pc:sldMk cId="3167349975" sldId="264"/>
            <ac:spMk id="7" creationId="{86FAF113-CA37-4F11-BFDE-27F18918610B}"/>
          </ac:spMkLst>
        </pc:spChg>
        <pc:spChg chg="mod">
          <ac:chgData name="OKAGAWA Tomohiro" userId="d74b3e309c52a267" providerId="LiveId" clId="{F0F94EC7-6A5F-4A20-96B1-E075F09B996B}" dt="2020-10-30T03:35:52.118" v="688" actId="20577"/>
          <ac:spMkLst>
            <pc:docMk/>
            <pc:sldMk cId="3167349975" sldId="264"/>
            <ac:spMk id="8" creationId="{00000000-0000-0000-0000-000000000000}"/>
          </ac:spMkLst>
        </pc:spChg>
        <pc:spChg chg="mod">
          <ac:chgData name="OKAGAWA Tomohiro" userId="d74b3e309c52a267" providerId="LiveId" clId="{F0F94EC7-6A5F-4A20-96B1-E075F09B996B}" dt="2020-10-30T04:40:55.921" v="1165" actId="20577"/>
          <ac:spMkLst>
            <pc:docMk/>
            <pc:sldMk cId="3167349975" sldId="264"/>
            <ac:spMk id="10" creationId="{00000000-0000-0000-0000-000000000000}"/>
          </ac:spMkLst>
        </pc:spChg>
        <pc:spChg chg="del">
          <ac:chgData name="OKAGAWA Tomohiro" userId="d74b3e309c52a267" providerId="LiveId" clId="{F0F94EC7-6A5F-4A20-96B1-E075F09B996B}" dt="2020-10-30T03:39:30.232" v="689" actId="478"/>
          <ac:spMkLst>
            <pc:docMk/>
            <pc:sldMk cId="3167349975" sldId="264"/>
            <ac:spMk id="18" creationId="{F933AD06-BC32-4008-A0B4-DC6D63E17FEC}"/>
          </ac:spMkLst>
        </pc:spChg>
        <pc:spChg chg="del">
          <ac:chgData name="OKAGAWA Tomohiro" userId="d74b3e309c52a267" providerId="LiveId" clId="{F0F94EC7-6A5F-4A20-96B1-E075F09B996B}" dt="2020-10-30T03:39:30.232" v="689" actId="478"/>
          <ac:spMkLst>
            <pc:docMk/>
            <pc:sldMk cId="3167349975" sldId="264"/>
            <ac:spMk id="21" creationId="{B72B1C33-2E44-4515-93C0-057C898536C3}"/>
          </ac:spMkLst>
        </pc:spChg>
        <pc:spChg chg="del">
          <ac:chgData name="OKAGAWA Tomohiro" userId="d74b3e309c52a267" providerId="LiveId" clId="{F0F94EC7-6A5F-4A20-96B1-E075F09B996B}" dt="2020-10-30T03:39:30.232" v="689" actId="478"/>
          <ac:spMkLst>
            <pc:docMk/>
            <pc:sldMk cId="3167349975" sldId="264"/>
            <ac:spMk id="26" creationId="{F09526AD-8DDA-48D3-BB7D-045D380A810C}"/>
          </ac:spMkLst>
        </pc:spChg>
        <pc:graphicFrameChg chg="add del mod">
          <ac:chgData name="OKAGAWA Tomohiro" userId="d74b3e309c52a267" providerId="LiveId" clId="{F0F94EC7-6A5F-4A20-96B1-E075F09B996B}" dt="2020-10-30T03:39:33.047" v="691"/>
          <ac:graphicFrameMkLst>
            <pc:docMk/>
            <pc:sldMk cId="3167349975" sldId="264"/>
            <ac:graphicFrameMk id="2" creationId="{4F13C41C-EA5A-49CA-B781-B32D53A0B83C}"/>
          </ac:graphicFrameMkLst>
        </pc:graphicFrameChg>
        <pc:graphicFrameChg chg="add del mod">
          <ac:chgData name="OKAGAWA Tomohiro" userId="d74b3e309c52a267" providerId="LiveId" clId="{F0F94EC7-6A5F-4A20-96B1-E075F09B996B}" dt="2020-10-30T03:39:36.306" v="693"/>
          <ac:graphicFrameMkLst>
            <pc:docMk/>
            <pc:sldMk cId="3167349975" sldId="264"/>
            <ac:graphicFrameMk id="3" creationId="{796667DC-4527-4D92-AACD-44212B7E44A3}"/>
          </ac:graphicFrameMkLst>
        </pc:graphicFrameChg>
        <pc:graphicFrameChg chg="add del mod">
          <ac:chgData name="OKAGAWA Tomohiro" userId="d74b3e309c52a267" providerId="LiveId" clId="{F0F94EC7-6A5F-4A20-96B1-E075F09B996B}" dt="2020-10-30T03:39:43.003" v="695"/>
          <ac:graphicFrameMkLst>
            <pc:docMk/>
            <pc:sldMk cId="3167349975" sldId="264"/>
            <ac:graphicFrameMk id="4" creationId="{F70A97B7-C2AB-4DCE-8D05-C12C5F97C80E}"/>
          </ac:graphicFrameMkLst>
        </pc:graphicFrameChg>
        <pc:graphicFrameChg chg="add del mod modGraphic">
          <ac:chgData name="OKAGAWA Tomohiro" userId="d74b3e309c52a267" providerId="LiveId" clId="{F0F94EC7-6A5F-4A20-96B1-E075F09B996B}" dt="2020-10-30T03:48:42.574" v="1054" actId="478"/>
          <ac:graphicFrameMkLst>
            <pc:docMk/>
            <pc:sldMk cId="3167349975" sldId="264"/>
            <ac:graphicFrameMk id="5" creationId="{A2F5BC79-2776-4508-BE8B-FEE3728BA51A}"/>
          </ac:graphicFrameMkLst>
        </pc:graphicFrameChg>
        <pc:graphicFrameChg chg="add mod modGraphic">
          <ac:chgData name="OKAGAWA Tomohiro" userId="d74b3e309c52a267" providerId="LiveId" clId="{F0F94EC7-6A5F-4A20-96B1-E075F09B996B}" dt="2020-10-30T03:53:32.542" v="1148" actId="20577"/>
          <ac:graphicFrameMkLst>
            <pc:docMk/>
            <pc:sldMk cId="3167349975" sldId="264"/>
            <ac:graphicFrameMk id="9" creationId="{25011658-5EC0-43A9-8F55-C0D4A9C11D3B}"/>
          </ac:graphicFrameMkLst>
        </pc:graphicFrameChg>
        <pc:graphicFrameChg chg="add mod modGraphic">
          <ac:chgData name="OKAGAWA Tomohiro" userId="d74b3e309c52a267" providerId="LiveId" clId="{F0F94EC7-6A5F-4A20-96B1-E075F09B996B}" dt="2020-10-30T03:53:58.916" v="1163" actId="14734"/>
          <ac:graphicFrameMkLst>
            <pc:docMk/>
            <pc:sldMk cId="3167349975" sldId="264"/>
            <ac:graphicFrameMk id="11" creationId="{9F038C86-D584-4668-AB61-5A6065489EE5}"/>
          </ac:graphicFrameMkLst>
        </pc:graphicFrameChg>
        <pc:graphicFrameChg chg="del">
          <ac:chgData name="OKAGAWA Tomohiro" userId="d74b3e309c52a267" providerId="LiveId" clId="{F0F94EC7-6A5F-4A20-96B1-E075F09B996B}" dt="2020-10-30T03:39:30.232" v="689" actId="478"/>
          <ac:graphicFrameMkLst>
            <pc:docMk/>
            <pc:sldMk cId="3167349975" sldId="264"/>
            <ac:graphicFrameMk id="16" creationId="{F428453F-73FA-4069-B4ED-79F2778A5D85}"/>
          </ac:graphicFrameMkLst>
        </pc:graphicFrameChg>
        <pc:graphicFrameChg chg="del">
          <ac:chgData name="OKAGAWA Tomohiro" userId="d74b3e309c52a267" providerId="LiveId" clId="{F0F94EC7-6A5F-4A20-96B1-E075F09B996B}" dt="2020-10-30T03:39:30.232" v="689" actId="478"/>
          <ac:graphicFrameMkLst>
            <pc:docMk/>
            <pc:sldMk cId="3167349975" sldId="264"/>
            <ac:graphicFrameMk id="17" creationId="{E235D44D-A07F-4462-A887-FB31E10352DB}"/>
          </ac:graphicFrameMkLst>
        </pc:graphicFrameChg>
        <pc:graphicFrameChg chg="del">
          <ac:chgData name="OKAGAWA Tomohiro" userId="d74b3e309c52a267" providerId="LiveId" clId="{F0F94EC7-6A5F-4A20-96B1-E075F09B996B}" dt="2020-10-30T03:39:30.232" v="689" actId="478"/>
          <ac:graphicFrameMkLst>
            <pc:docMk/>
            <pc:sldMk cId="3167349975" sldId="264"/>
            <ac:graphicFrameMk id="19" creationId="{125C984B-42DC-4555-B50F-4C9E14C9759B}"/>
          </ac:graphicFrameMkLst>
        </pc:graphicFrameChg>
        <pc:graphicFrameChg chg="del">
          <ac:chgData name="OKAGAWA Tomohiro" userId="d74b3e309c52a267" providerId="LiveId" clId="{F0F94EC7-6A5F-4A20-96B1-E075F09B996B}" dt="2020-10-30T03:39:30.232" v="689" actId="478"/>
          <ac:graphicFrameMkLst>
            <pc:docMk/>
            <pc:sldMk cId="3167349975" sldId="264"/>
            <ac:graphicFrameMk id="20" creationId="{77152925-CA18-4F2E-8034-9782BC5C9DE2}"/>
          </ac:graphicFrameMkLst>
        </pc:graphicFrameChg>
        <pc:graphicFrameChg chg="del">
          <ac:chgData name="OKAGAWA Tomohiro" userId="d74b3e309c52a267" providerId="LiveId" clId="{F0F94EC7-6A5F-4A20-96B1-E075F09B996B}" dt="2020-10-30T03:39:30.232" v="689" actId="478"/>
          <ac:graphicFrameMkLst>
            <pc:docMk/>
            <pc:sldMk cId="3167349975" sldId="264"/>
            <ac:graphicFrameMk id="22" creationId="{6CBD163E-36B5-4D41-80C9-25ED694F2117}"/>
          </ac:graphicFrameMkLst>
        </pc:graphicFrameChg>
        <pc:graphicFrameChg chg="del">
          <ac:chgData name="OKAGAWA Tomohiro" userId="d74b3e309c52a267" providerId="LiveId" clId="{F0F94EC7-6A5F-4A20-96B1-E075F09B996B}" dt="2020-10-30T03:39:30.232" v="689" actId="478"/>
          <ac:graphicFrameMkLst>
            <pc:docMk/>
            <pc:sldMk cId="3167349975" sldId="264"/>
            <ac:graphicFrameMk id="23" creationId="{EB7E3676-421C-4D45-80CB-A2FA03CE9B04}"/>
          </ac:graphicFrameMkLst>
        </pc:graphicFrameChg>
        <pc:graphicFrameChg chg="del">
          <ac:chgData name="OKAGAWA Tomohiro" userId="d74b3e309c52a267" providerId="LiveId" clId="{F0F94EC7-6A5F-4A20-96B1-E075F09B996B}" dt="2020-10-30T03:39:30.232" v="689" actId="478"/>
          <ac:graphicFrameMkLst>
            <pc:docMk/>
            <pc:sldMk cId="3167349975" sldId="264"/>
            <ac:graphicFrameMk id="24" creationId="{8714DBA9-3D90-4AC1-B96A-7BEB1963EBC6}"/>
          </ac:graphicFrameMkLst>
        </pc:graphicFrameChg>
      </pc:sldChg>
      <pc:sldChg chg="addSp delSp modSp new mod ord modClrScheme chgLayout">
        <pc:chgData name="OKAGAWA Tomohiro" userId="d74b3e309c52a267" providerId="LiveId" clId="{F0F94EC7-6A5F-4A20-96B1-E075F09B996B}" dt="2020-10-30T03:53:04.895" v="1145" actId="1076"/>
        <pc:sldMkLst>
          <pc:docMk/>
          <pc:sldMk cId="3100505414" sldId="265"/>
        </pc:sldMkLst>
        <pc:spChg chg="del">
          <ac:chgData name="OKAGAWA Tomohiro" userId="d74b3e309c52a267" providerId="LiveId" clId="{F0F94EC7-6A5F-4A20-96B1-E075F09B996B}" dt="2020-10-30T03:51:35.519" v="1099" actId="700"/>
          <ac:spMkLst>
            <pc:docMk/>
            <pc:sldMk cId="3100505414" sldId="265"/>
            <ac:spMk id="2" creationId="{4C9AC31D-7B39-4CA4-BCBB-2124206392BB}"/>
          </ac:spMkLst>
        </pc:spChg>
        <pc:spChg chg="del">
          <ac:chgData name="OKAGAWA Tomohiro" userId="d74b3e309c52a267" providerId="LiveId" clId="{F0F94EC7-6A5F-4A20-96B1-E075F09B996B}" dt="2020-10-30T03:51:35.519" v="1099" actId="700"/>
          <ac:spMkLst>
            <pc:docMk/>
            <pc:sldMk cId="3100505414" sldId="265"/>
            <ac:spMk id="3" creationId="{23E35AB5-105B-4999-9C30-354B5CA747E6}"/>
          </ac:spMkLst>
        </pc:spChg>
        <pc:spChg chg="add mod">
          <ac:chgData name="OKAGAWA Tomohiro" userId="d74b3e309c52a267" providerId="LiveId" clId="{F0F94EC7-6A5F-4A20-96B1-E075F09B996B}" dt="2020-10-30T03:53:04.895" v="1145" actId="1076"/>
          <ac:spMkLst>
            <pc:docMk/>
            <pc:sldMk cId="3100505414" sldId="265"/>
            <ac:spMk id="4" creationId="{D66D2D4D-6E8E-4548-9258-CCE0FC08F1BC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45AD4-25D1-4343-A9B8-8388FF535D0F}" type="datetimeFigureOut">
              <a:rPr lang="en-US" smtClean="0"/>
              <a:t>11/12/2020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AED4C-9A69-4D12-BC07-821B70D6D1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015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45AD4-25D1-4343-A9B8-8388FF535D0F}" type="datetimeFigureOut">
              <a:rPr lang="en-US" smtClean="0"/>
              <a:t>11/12/2020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AED4C-9A69-4D12-BC07-821B70D6D1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860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45AD4-25D1-4343-A9B8-8388FF535D0F}" type="datetimeFigureOut">
              <a:rPr lang="en-US" smtClean="0"/>
              <a:t>11/12/2020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AED4C-9A69-4D12-BC07-821B70D6D1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132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45AD4-25D1-4343-A9B8-8388FF535D0F}" type="datetimeFigureOut">
              <a:rPr lang="en-US" smtClean="0"/>
              <a:t>11/12/2020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AED4C-9A69-4D12-BC07-821B70D6D1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898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45AD4-25D1-4343-A9B8-8388FF535D0F}" type="datetimeFigureOut">
              <a:rPr lang="en-US" smtClean="0"/>
              <a:t>11/12/2020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AED4C-9A69-4D12-BC07-821B70D6D1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968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45AD4-25D1-4343-A9B8-8388FF535D0F}" type="datetimeFigureOut">
              <a:rPr lang="en-US" smtClean="0"/>
              <a:t>11/12/2020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AED4C-9A69-4D12-BC07-821B70D6D1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0978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45AD4-25D1-4343-A9B8-8388FF535D0F}" type="datetimeFigureOut">
              <a:rPr lang="en-US" smtClean="0"/>
              <a:t>11/12/2020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AED4C-9A69-4D12-BC07-821B70D6D1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9023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45AD4-25D1-4343-A9B8-8388FF535D0F}" type="datetimeFigureOut">
              <a:rPr lang="en-US" smtClean="0"/>
              <a:t>11/12/2020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AED4C-9A69-4D12-BC07-821B70D6D1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87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45AD4-25D1-4343-A9B8-8388FF535D0F}" type="datetimeFigureOut">
              <a:rPr lang="en-US" smtClean="0"/>
              <a:t>11/12/2020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AED4C-9A69-4D12-BC07-821B70D6D1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765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45AD4-25D1-4343-A9B8-8388FF535D0F}" type="datetimeFigureOut">
              <a:rPr lang="en-US" smtClean="0"/>
              <a:t>11/12/2020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AED4C-9A69-4D12-BC07-821B70D6D1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6230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45AD4-25D1-4343-A9B8-8388FF535D0F}" type="datetimeFigureOut">
              <a:rPr lang="en-US" smtClean="0"/>
              <a:t>11/12/2020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AED4C-9A69-4D12-BC07-821B70D6D1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114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345AD4-25D1-4343-A9B8-8388FF535D0F}" type="datetimeFigureOut">
              <a:rPr lang="en-US" smtClean="0"/>
              <a:t>11/12/2020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EAED4C-9A69-4D12-BC07-821B70D6D1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414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43065" y="257175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/>
              <a:t>S1 Fig</a:t>
            </a:r>
            <a:endParaRPr lang="en-US" b="1" dirty="0"/>
          </a:p>
        </p:txBody>
      </p:sp>
      <p:sp>
        <p:nvSpPr>
          <p:cNvPr id="10" name="TextBox 5"/>
          <p:cNvSpPr txBox="1"/>
          <p:nvPr/>
        </p:nvSpPr>
        <p:spPr>
          <a:xfrm>
            <a:off x="82699" y="5277257"/>
            <a:ext cx="66926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smtClean="0">
                <a:cs typeface="Times New Roman" panose="02020603050405020304" pitchFamily="18" charset="0"/>
              </a:rPr>
              <a:t>S1 Fig. </a:t>
            </a:r>
            <a:endParaRPr lang="en-US" altLang="ja-JP" sz="1200" b="1" dirty="0">
              <a:cs typeface="Times New Roman" panose="02020603050405020304" pitchFamily="18" charset="0"/>
            </a:endParaRPr>
          </a:p>
          <a:p>
            <a:r>
              <a:rPr lang="en-US" sz="1200" dirty="0">
                <a:cs typeface="Times New Roman" panose="02020603050405020304" pitchFamily="18" charset="0"/>
              </a:rPr>
              <a:t>The original uncropped and unadjusted image of the SDS-PAGE gel, related to Figure 3B.</a:t>
            </a:r>
          </a:p>
        </p:txBody>
      </p:sp>
      <p:grpSp>
        <p:nvGrpSpPr>
          <p:cNvPr id="88" name="グループ化 87">
            <a:extLst>
              <a:ext uri="{FF2B5EF4-FFF2-40B4-BE49-F238E27FC236}">
                <a16:creationId xmlns:a16="http://schemas.microsoft.com/office/drawing/2014/main" xmlns="" id="{236730D1-9EA2-4061-89B1-28175DCF300E}"/>
              </a:ext>
            </a:extLst>
          </p:cNvPr>
          <p:cNvGrpSpPr/>
          <p:nvPr/>
        </p:nvGrpSpPr>
        <p:grpSpPr>
          <a:xfrm>
            <a:off x="647525" y="820718"/>
            <a:ext cx="5072834" cy="4271638"/>
            <a:chOff x="328092" y="1265562"/>
            <a:chExt cx="5555817" cy="4678339"/>
          </a:xfrm>
        </p:grpSpPr>
        <p:pic>
          <p:nvPicPr>
            <p:cNvPr id="3" name="図 2">
              <a:extLst>
                <a:ext uri="{FF2B5EF4-FFF2-40B4-BE49-F238E27FC236}">
                  <a16:creationId xmlns:a16="http://schemas.microsoft.com/office/drawing/2014/main" xmlns="" id="{2CF3EFAA-0B55-42C4-BB3D-2C5E40D7389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8092" y="1777038"/>
              <a:ext cx="5555817" cy="4166863"/>
            </a:xfrm>
            <a:prstGeom prst="rect">
              <a:avLst/>
            </a:prstGeom>
          </p:spPr>
        </p:pic>
        <p:sp>
          <p:nvSpPr>
            <p:cNvPr id="4" name="正方形/長方形 3">
              <a:extLst>
                <a:ext uri="{FF2B5EF4-FFF2-40B4-BE49-F238E27FC236}">
                  <a16:creationId xmlns:a16="http://schemas.microsoft.com/office/drawing/2014/main" xmlns="" id="{2AAC0D83-BB62-423E-BEE5-5C9208D7F7FF}"/>
                </a:ext>
              </a:extLst>
            </p:cNvPr>
            <p:cNvSpPr/>
            <p:nvPr/>
          </p:nvSpPr>
          <p:spPr>
            <a:xfrm>
              <a:off x="1142577" y="2218320"/>
              <a:ext cx="1766409" cy="3185096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xmlns="" id="{23AADBE2-3632-4AE8-BDBF-7A0959502722}"/>
                </a:ext>
              </a:extLst>
            </p:cNvPr>
            <p:cNvSpPr/>
            <p:nvPr/>
          </p:nvSpPr>
          <p:spPr>
            <a:xfrm>
              <a:off x="3455086" y="2310832"/>
              <a:ext cx="1645656" cy="3001338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73" name="直線コネクタ 72">
              <a:extLst>
                <a:ext uri="{FF2B5EF4-FFF2-40B4-BE49-F238E27FC236}">
                  <a16:creationId xmlns:a16="http://schemas.microsoft.com/office/drawing/2014/main" xmlns="" id="{21FEF2F9-DAEB-40F5-8239-235DC014FDB2}"/>
                </a:ext>
              </a:extLst>
            </p:cNvPr>
            <p:cNvCxnSpPr>
              <a:cxnSpLocks/>
            </p:cNvCxnSpPr>
            <p:nvPr/>
          </p:nvCxnSpPr>
          <p:spPr>
            <a:xfrm>
              <a:off x="1829493" y="1523203"/>
              <a:ext cx="828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テキスト ボックス 73">
              <a:extLst>
                <a:ext uri="{FF2B5EF4-FFF2-40B4-BE49-F238E27FC236}">
                  <a16:creationId xmlns:a16="http://schemas.microsoft.com/office/drawing/2014/main" xmlns="" id="{E9A7E89A-D092-40E5-8AAB-DFC520EAAB71}"/>
                </a:ext>
              </a:extLst>
            </p:cNvPr>
            <p:cNvSpPr txBox="1"/>
            <p:nvPr/>
          </p:nvSpPr>
          <p:spPr>
            <a:xfrm>
              <a:off x="1865024" y="1265562"/>
              <a:ext cx="756938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050" dirty="0"/>
                <a:t>Reducing</a:t>
              </a:r>
              <a:endParaRPr kumimoji="1" lang="ja-JP" altLang="en-US" sz="1050" dirty="0"/>
            </a:p>
          </p:txBody>
        </p:sp>
        <p:sp>
          <p:nvSpPr>
            <p:cNvPr id="75" name="テキスト ボックス 74">
              <a:extLst>
                <a:ext uri="{FF2B5EF4-FFF2-40B4-BE49-F238E27FC236}">
                  <a16:creationId xmlns:a16="http://schemas.microsoft.com/office/drawing/2014/main" xmlns="" id="{994D1FBD-CBD2-43B4-A71D-5D5D2461A86A}"/>
                </a:ext>
              </a:extLst>
            </p:cNvPr>
            <p:cNvSpPr txBox="1"/>
            <p:nvPr/>
          </p:nvSpPr>
          <p:spPr>
            <a:xfrm>
              <a:off x="1207998" y="1523203"/>
              <a:ext cx="296876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050" dirty="0"/>
                <a:t>M</a:t>
              </a:r>
              <a:endParaRPr kumimoji="1" lang="ja-JP" altLang="en-US" sz="1050" dirty="0"/>
            </a:p>
          </p:txBody>
        </p:sp>
        <p:sp>
          <p:nvSpPr>
            <p:cNvPr id="76" name="テキスト ボックス 75">
              <a:extLst>
                <a:ext uri="{FF2B5EF4-FFF2-40B4-BE49-F238E27FC236}">
                  <a16:creationId xmlns:a16="http://schemas.microsoft.com/office/drawing/2014/main" xmlns="" id="{3C7FB7AE-A04E-4D15-8498-271DDA1C1F62}"/>
                </a:ext>
              </a:extLst>
            </p:cNvPr>
            <p:cNvSpPr txBox="1"/>
            <p:nvPr/>
          </p:nvSpPr>
          <p:spPr>
            <a:xfrm>
              <a:off x="1830956" y="1523203"/>
              <a:ext cx="260008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050" dirty="0"/>
                <a:t>1</a:t>
              </a:r>
              <a:endParaRPr kumimoji="1" lang="ja-JP" altLang="en-US" sz="1050" dirty="0"/>
            </a:p>
          </p:txBody>
        </p:sp>
        <p:sp>
          <p:nvSpPr>
            <p:cNvPr id="77" name="テキスト ボックス 76">
              <a:extLst>
                <a:ext uri="{FF2B5EF4-FFF2-40B4-BE49-F238E27FC236}">
                  <a16:creationId xmlns:a16="http://schemas.microsoft.com/office/drawing/2014/main" xmlns="" id="{734EC1CA-ECFA-428B-8B5E-4F371BCFAEC4}"/>
                </a:ext>
              </a:extLst>
            </p:cNvPr>
            <p:cNvSpPr txBox="1"/>
            <p:nvPr/>
          </p:nvSpPr>
          <p:spPr>
            <a:xfrm>
              <a:off x="2417067" y="1523203"/>
              <a:ext cx="260008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050" dirty="0"/>
                <a:t>2</a:t>
              </a:r>
              <a:endParaRPr kumimoji="1" lang="ja-JP" altLang="en-US" sz="1050" dirty="0"/>
            </a:p>
          </p:txBody>
        </p:sp>
        <p:cxnSp>
          <p:nvCxnSpPr>
            <p:cNvPr id="79" name="直線コネクタ 78">
              <a:extLst>
                <a:ext uri="{FF2B5EF4-FFF2-40B4-BE49-F238E27FC236}">
                  <a16:creationId xmlns:a16="http://schemas.microsoft.com/office/drawing/2014/main" xmlns="" id="{74254E64-DE94-482C-A331-DBDC6020D25F}"/>
                </a:ext>
              </a:extLst>
            </p:cNvPr>
            <p:cNvCxnSpPr>
              <a:cxnSpLocks/>
            </p:cNvCxnSpPr>
            <p:nvPr/>
          </p:nvCxnSpPr>
          <p:spPr>
            <a:xfrm>
              <a:off x="3603607" y="1523203"/>
              <a:ext cx="828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テキスト ボックス 79">
              <a:extLst>
                <a:ext uri="{FF2B5EF4-FFF2-40B4-BE49-F238E27FC236}">
                  <a16:creationId xmlns:a16="http://schemas.microsoft.com/office/drawing/2014/main" xmlns="" id="{F6537285-379B-4996-B910-5A466EC3C9A4}"/>
                </a:ext>
              </a:extLst>
            </p:cNvPr>
            <p:cNvSpPr txBox="1"/>
            <p:nvPr/>
          </p:nvSpPr>
          <p:spPr>
            <a:xfrm>
              <a:off x="3518914" y="1265562"/>
              <a:ext cx="997388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050" dirty="0"/>
                <a:t>Non-reducing</a:t>
              </a:r>
              <a:endParaRPr kumimoji="1" lang="ja-JP" altLang="en-US" sz="1050" dirty="0"/>
            </a:p>
          </p:txBody>
        </p:sp>
        <p:sp>
          <p:nvSpPr>
            <p:cNvPr id="81" name="テキスト ボックス 80">
              <a:extLst>
                <a:ext uri="{FF2B5EF4-FFF2-40B4-BE49-F238E27FC236}">
                  <a16:creationId xmlns:a16="http://schemas.microsoft.com/office/drawing/2014/main" xmlns="" id="{8950167D-3437-480C-A291-773BCE28C8E5}"/>
                </a:ext>
              </a:extLst>
            </p:cNvPr>
            <p:cNvSpPr txBox="1"/>
            <p:nvPr/>
          </p:nvSpPr>
          <p:spPr>
            <a:xfrm>
              <a:off x="2982112" y="1523203"/>
              <a:ext cx="296876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050" dirty="0"/>
                <a:t>M</a:t>
              </a:r>
              <a:endParaRPr kumimoji="1" lang="ja-JP" altLang="en-US" sz="1050" dirty="0"/>
            </a:p>
          </p:txBody>
        </p:sp>
        <p:sp>
          <p:nvSpPr>
            <p:cNvPr id="82" name="テキスト ボックス 81">
              <a:extLst>
                <a:ext uri="{FF2B5EF4-FFF2-40B4-BE49-F238E27FC236}">
                  <a16:creationId xmlns:a16="http://schemas.microsoft.com/office/drawing/2014/main" xmlns="" id="{557437C8-8532-442B-855E-4BC1C11FED71}"/>
                </a:ext>
              </a:extLst>
            </p:cNvPr>
            <p:cNvSpPr txBox="1"/>
            <p:nvPr/>
          </p:nvSpPr>
          <p:spPr>
            <a:xfrm>
              <a:off x="3605070" y="1523203"/>
              <a:ext cx="260008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050" dirty="0"/>
                <a:t>2</a:t>
              </a:r>
              <a:endParaRPr kumimoji="1" lang="ja-JP" altLang="en-US" sz="1050" dirty="0"/>
            </a:p>
          </p:txBody>
        </p:sp>
        <p:sp>
          <p:nvSpPr>
            <p:cNvPr id="83" name="テキスト ボックス 82">
              <a:extLst>
                <a:ext uri="{FF2B5EF4-FFF2-40B4-BE49-F238E27FC236}">
                  <a16:creationId xmlns:a16="http://schemas.microsoft.com/office/drawing/2014/main" xmlns="" id="{FFFBEC05-CD53-46D1-9AE5-4AB065C5CD9A}"/>
                </a:ext>
              </a:extLst>
            </p:cNvPr>
            <p:cNvSpPr txBox="1"/>
            <p:nvPr/>
          </p:nvSpPr>
          <p:spPr>
            <a:xfrm>
              <a:off x="4191181" y="1523203"/>
              <a:ext cx="260008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050" dirty="0"/>
                <a:t>1</a:t>
              </a:r>
              <a:endParaRPr kumimoji="1" lang="ja-JP" altLang="en-US" sz="1050" dirty="0"/>
            </a:p>
          </p:txBody>
        </p:sp>
        <p:sp>
          <p:nvSpPr>
            <p:cNvPr id="85" name="テキスト ボックス 84">
              <a:extLst>
                <a:ext uri="{FF2B5EF4-FFF2-40B4-BE49-F238E27FC236}">
                  <a16:creationId xmlns:a16="http://schemas.microsoft.com/office/drawing/2014/main" xmlns="" id="{C628461E-9AF4-4F96-84D7-3F21B005F65C}"/>
                </a:ext>
              </a:extLst>
            </p:cNvPr>
            <p:cNvSpPr txBox="1"/>
            <p:nvPr/>
          </p:nvSpPr>
          <p:spPr>
            <a:xfrm>
              <a:off x="4733816" y="1523203"/>
              <a:ext cx="296876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050" dirty="0"/>
                <a:t>M</a:t>
              </a:r>
              <a:endParaRPr kumimoji="1" lang="ja-JP" altLang="en-US" sz="1050" dirty="0"/>
            </a:p>
          </p:txBody>
        </p:sp>
      </p:grpSp>
      <p:sp>
        <p:nvSpPr>
          <p:cNvPr id="87" name="テキスト ボックス 86">
            <a:extLst>
              <a:ext uri="{FF2B5EF4-FFF2-40B4-BE49-F238E27FC236}">
                <a16:creationId xmlns:a16="http://schemas.microsoft.com/office/drawing/2014/main" xmlns="" id="{56D1C4A3-2F6E-49D8-82E7-E90105445143}"/>
              </a:ext>
            </a:extLst>
          </p:cNvPr>
          <p:cNvSpPr txBox="1"/>
          <p:nvPr/>
        </p:nvSpPr>
        <p:spPr>
          <a:xfrm>
            <a:off x="5802264" y="1365393"/>
            <a:ext cx="1039067" cy="8194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ja-JP" sz="1050" dirty="0"/>
              <a:t>M: marker</a:t>
            </a:r>
          </a:p>
          <a:p>
            <a:pPr>
              <a:lnSpc>
                <a:spcPct val="150000"/>
              </a:lnSpc>
            </a:pPr>
            <a:r>
              <a:rPr kumimoji="1" lang="en-US" altLang="ja-JP" sz="1050" dirty="0"/>
              <a:t>1: EqPD-1-Ig</a:t>
            </a:r>
          </a:p>
          <a:p>
            <a:pPr>
              <a:lnSpc>
                <a:spcPct val="150000"/>
              </a:lnSpc>
            </a:pPr>
            <a:r>
              <a:rPr kumimoji="1" lang="en-US" altLang="ja-JP" sz="1050" dirty="0"/>
              <a:t>2: EqPD-L1-Ig</a:t>
            </a:r>
            <a:endParaRPr kumimoji="1" lang="ja-JP" altLang="en-US" sz="1050" dirty="0"/>
          </a:p>
        </p:txBody>
      </p:sp>
      <p:grpSp>
        <p:nvGrpSpPr>
          <p:cNvPr id="93" name="グループ化 92">
            <a:extLst>
              <a:ext uri="{FF2B5EF4-FFF2-40B4-BE49-F238E27FC236}">
                <a16:creationId xmlns:a16="http://schemas.microsoft.com/office/drawing/2014/main" xmlns="" id="{AF85DBC6-1883-4D95-B00D-79ACDAEBC784}"/>
              </a:ext>
            </a:extLst>
          </p:cNvPr>
          <p:cNvGrpSpPr/>
          <p:nvPr/>
        </p:nvGrpSpPr>
        <p:grpSpPr>
          <a:xfrm>
            <a:off x="143065" y="1701208"/>
            <a:ext cx="552990" cy="2697351"/>
            <a:chOff x="533467" y="3018363"/>
            <a:chExt cx="552990" cy="2121281"/>
          </a:xfrm>
        </p:grpSpPr>
        <p:sp>
          <p:nvSpPr>
            <p:cNvPr id="97" name="テキスト ボックス 96">
              <a:extLst>
                <a:ext uri="{FF2B5EF4-FFF2-40B4-BE49-F238E27FC236}">
                  <a16:creationId xmlns:a16="http://schemas.microsoft.com/office/drawing/2014/main" xmlns="" id="{C36FEFBD-6487-4CEF-A1CE-41A83A598758}"/>
                </a:ext>
              </a:extLst>
            </p:cNvPr>
            <p:cNvSpPr txBox="1"/>
            <p:nvPr/>
          </p:nvSpPr>
          <p:spPr>
            <a:xfrm>
              <a:off x="533467" y="3018363"/>
              <a:ext cx="514886" cy="1996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1050" dirty="0"/>
                <a:t>(kDa)</a:t>
              </a:r>
              <a:endParaRPr kumimoji="1" lang="ja-JP" altLang="en-US" sz="1050" dirty="0"/>
            </a:p>
          </p:txBody>
        </p:sp>
        <p:sp>
          <p:nvSpPr>
            <p:cNvPr id="98" name="テキスト ボックス 97">
              <a:extLst>
                <a:ext uri="{FF2B5EF4-FFF2-40B4-BE49-F238E27FC236}">
                  <a16:creationId xmlns:a16="http://schemas.microsoft.com/office/drawing/2014/main" xmlns="" id="{0B2CE0CE-899F-4436-BEE7-469A66EF302E}"/>
                </a:ext>
              </a:extLst>
            </p:cNvPr>
            <p:cNvSpPr txBox="1"/>
            <p:nvPr/>
          </p:nvSpPr>
          <p:spPr>
            <a:xfrm>
              <a:off x="594013" y="3226706"/>
              <a:ext cx="492444" cy="1996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1050" dirty="0"/>
                <a:t>250 -</a:t>
              </a:r>
              <a:endParaRPr kumimoji="1" lang="ja-JP" altLang="en-US" sz="1050" dirty="0"/>
            </a:p>
          </p:txBody>
        </p:sp>
        <p:sp>
          <p:nvSpPr>
            <p:cNvPr id="99" name="テキスト ボックス 98">
              <a:extLst>
                <a:ext uri="{FF2B5EF4-FFF2-40B4-BE49-F238E27FC236}">
                  <a16:creationId xmlns:a16="http://schemas.microsoft.com/office/drawing/2014/main" xmlns="" id="{8CC1677D-6A81-405F-B438-F46114CF6147}"/>
                </a:ext>
              </a:extLst>
            </p:cNvPr>
            <p:cNvSpPr txBox="1"/>
            <p:nvPr/>
          </p:nvSpPr>
          <p:spPr>
            <a:xfrm>
              <a:off x="594013" y="3467960"/>
              <a:ext cx="492444" cy="1996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1050" dirty="0"/>
                <a:t>150 -</a:t>
              </a:r>
              <a:endParaRPr kumimoji="1" lang="ja-JP" altLang="en-US" sz="1050" dirty="0"/>
            </a:p>
          </p:txBody>
        </p:sp>
        <p:sp>
          <p:nvSpPr>
            <p:cNvPr id="100" name="テキスト ボックス 99">
              <a:extLst>
                <a:ext uri="{FF2B5EF4-FFF2-40B4-BE49-F238E27FC236}">
                  <a16:creationId xmlns:a16="http://schemas.microsoft.com/office/drawing/2014/main" xmlns="" id="{84DD47C9-F6D3-4215-9AFD-C257283F48E1}"/>
                </a:ext>
              </a:extLst>
            </p:cNvPr>
            <p:cNvSpPr txBox="1"/>
            <p:nvPr/>
          </p:nvSpPr>
          <p:spPr>
            <a:xfrm>
              <a:off x="594013" y="3703695"/>
              <a:ext cx="492444" cy="1996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1050" dirty="0"/>
                <a:t>100 -</a:t>
              </a:r>
              <a:endParaRPr kumimoji="1" lang="ja-JP" altLang="en-US" sz="1050" dirty="0"/>
            </a:p>
          </p:txBody>
        </p:sp>
        <p:sp>
          <p:nvSpPr>
            <p:cNvPr id="101" name="テキスト ボックス 100">
              <a:extLst>
                <a:ext uri="{FF2B5EF4-FFF2-40B4-BE49-F238E27FC236}">
                  <a16:creationId xmlns:a16="http://schemas.microsoft.com/office/drawing/2014/main" xmlns="" id="{E490832A-CDD7-4BD9-912A-A665D8296DBD}"/>
                </a:ext>
              </a:extLst>
            </p:cNvPr>
            <p:cNvSpPr txBox="1"/>
            <p:nvPr/>
          </p:nvSpPr>
          <p:spPr>
            <a:xfrm>
              <a:off x="669355" y="3901370"/>
              <a:ext cx="417102" cy="1996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1050" dirty="0"/>
                <a:t>75 -</a:t>
              </a:r>
              <a:endParaRPr kumimoji="1" lang="ja-JP" altLang="en-US" sz="1050" dirty="0"/>
            </a:p>
          </p:txBody>
        </p:sp>
        <p:sp>
          <p:nvSpPr>
            <p:cNvPr id="102" name="テキスト ボックス 101">
              <a:extLst>
                <a:ext uri="{FF2B5EF4-FFF2-40B4-BE49-F238E27FC236}">
                  <a16:creationId xmlns:a16="http://schemas.microsoft.com/office/drawing/2014/main" xmlns="" id="{7BACF582-629F-41B9-A882-0EF843FE670D}"/>
                </a:ext>
              </a:extLst>
            </p:cNvPr>
            <p:cNvSpPr txBox="1"/>
            <p:nvPr/>
          </p:nvSpPr>
          <p:spPr>
            <a:xfrm>
              <a:off x="669355" y="4186246"/>
              <a:ext cx="417102" cy="1996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1050" dirty="0"/>
                <a:t>50 -</a:t>
              </a:r>
              <a:endParaRPr kumimoji="1" lang="ja-JP" altLang="en-US" sz="1050" dirty="0"/>
            </a:p>
          </p:txBody>
        </p:sp>
        <p:sp>
          <p:nvSpPr>
            <p:cNvPr id="103" name="テキスト ボックス 102">
              <a:extLst>
                <a:ext uri="{FF2B5EF4-FFF2-40B4-BE49-F238E27FC236}">
                  <a16:creationId xmlns:a16="http://schemas.microsoft.com/office/drawing/2014/main" xmlns="" id="{D297DAD7-57C1-4A0A-960A-E6007BD5E3F6}"/>
                </a:ext>
              </a:extLst>
            </p:cNvPr>
            <p:cNvSpPr txBox="1"/>
            <p:nvPr/>
          </p:nvSpPr>
          <p:spPr>
            <a:xfrm>
              <a:off x="669355" y="4397295"/>
              <a:ext cx="417102" cy="1996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1050" dirty="0"/>
                <a:t>37 -</a:t>
              </a:r>
              <a:endParaRPr kumimoji="1" lang="ja-JP" altLang="en-US" sz="1050" dirty="0"/>
            </a:p>
          </p:txBody>
        </p:sp>
        <p:sp>
          <p:nvSpPr>
            <p:cNvPr id="104" name="テキスト ボックス 103">
              <a:extLst>
                <a:ext uri="{FF2B5EF4-FFF2-40B4-BE49-F238E27FC236}">
                  <a16:creationId xmlns:a16="http://schemas.microsoft.com/office/drawing/2014/main" xmlns="" id="{117B40DC-987E-480F-9E9A-5AF98FDB6995}"/>
                </a:ext>
              </a:extLst>
            </p:cNvPr>
            <p:cNvSpPr txBox="1"/>
            <p:nvPr/>
          </p:nvSpPr>
          <p:spPr>
            <a:xfrm>
              <a:off x="669355" y="4658981"/>
              <a:ext cx="417102" cy="1996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1050" dirty="0"/>
                <a:t>25 -</a:t>
              </a:r>
              <a:endParaRPr kumimoji="1" lang="ja-JP" altLang="en-US" sz="1050" dirty="0"/>
            </a:p>
          </p:txBody>
        </p:sp>
        <p:sp>
          <p:nvSpPr>
            <p:cNvPr id="105" name="テキスト ボックス 104">
              <a:extLst>
                <a:ext uri="{FF2B5EF4-FFF2-40B4-BE49-F238E27FC236}">
                  <a16:creationId xmlns:a16="http://schemas.microsoft.com/office/drawing/2014/main" xmlns="" id="{25D67702-5128-48F8-A4DD-31764A4597C6}"/>
                </a:ext>
              </a:extLst>
            </p:cNvPr>
            <p:cNvSpPr txBox="1"/>
            <p:nvPr/>
          </p:nvSpPr>
          <p:spPr>
            <a:xfrm>
              <a:off x="669355" y="4787562"/>
              <a:ext cx="417102" cy="1996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1050" dirty="0"/>
                <a:t>20 -</a:t>
              </a:r>
              <a:endParaRPr kumimoji="1" lang="ja-JP" altLang="en-US" sz="1050" dirty="0"/>
            </a:p>
          </p:txBody>
        </p:sp>
        <p:sp>
          <p:nvSpPr>
            <p:cNvPr id="106" name="テキスト ボックス 105">
              <a:extLst>
                <a:ext uri="{FF2B5EF4-FFF2-40B4-BE49-F238E27FC236}">
                  <a16:creationId xmlns:a16="http://schemas.microsoft.com/office/drawing/2014/main" xmlns="" id="{A703E7A1-CEA0-4FE2-A6F9-61502AC3B280}"/>
                </a:ext>
              </a:extLst>
            </p:cNvPr>
            <p:cNvSpPr txBox="1"/>
            <p:nvPr/>
          </p:nvSpPr>
          <p:spPr>
            <a:xfrm>
              <a:off x="669355" y="4939957"/>
              <a:ext cx="417102" cy="1996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1050" dirty="0"/>
                <a:t>15 -</a:t>
              </a:r>
              <a:endParaRPr kumimoji="1" lang="ja-JP" altLang="en-US" sz="1050" dirty="0"/>
            </a:p>
          </p:txBody>
        </p:sp>
      </p:grpSp>
    </p:spTree>
    <p:extLst>
      <p:ext uri="{BB962C8B-B14F-4D97-AF65-F5344CB8AC3E}">
        <p14:creationId xmlns:p14="http://schemas.microsoft.com/office/powerpoint/2010/main" val="27694840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430</TotalTime>
  <Words>60</Words>
  <Application>Microsoft Office PowerPoint</Application>
  <PresentationFormat>A4 Paper (210x297 mm)</PresentationFormat>
  <Paragraphs>25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Supplementary Tables (Otgontuya et al)</dc:title>
  <dc:creator>Ganbaatar Otgontuya</dc:creator>
  <cp:lastModifiedBy>PG3646</cp:lastModifiedBy>
  <cp:revision>26</cp:revision>
  <cp:lastPrinted>2019-09-25T05:10:28Z</cp:lastPrinted>
  <dcterms:created xsi:type="dcterms:W3CDTF">2019-09-24T06:58:54Z</dcterms:created>
  <dcterms:modified xsi:type="dcterms:W3CDTF">2020-11-12T02:51:52Z</dcterms:modified>
</cp:coreProperties>
</file>