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16256000" cy="9144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5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4841" autoAdjust="0"/>
  </p:normalViewPr>
  <p:slideViewPr>
    <p:cSldViewPr>
      <p:cViewPr varScale="1">
        <p:scale>
          <a:sx n="47" d="100"/>
          <a:sy n="47" d="100"/>
        </p:scale>
        <p:origin x="1036" y="60"/>
      </p:cViewPr>
      <p:guideLst>
        <p:guide orient="horz" pos="2880"/>
        <p:guide pos="5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9AEE6-75C0-42B7-B05B-A22C5A5B7C36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54007-FDBF-4A5C-8E66-FFB9A345AC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207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19200" y="2840576"/>
            <a:ext cx="13817600" cy="19600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38400" y="5181600"/>
            <a:ext cx="113792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85600" y="366191"/>
            <a:ext cx="3657600" cy="780203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2800" y="366191"/>
            <a:ext cx="10701867" cy="780203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84112" y="5875869"/>
            <a:ext cx="138176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84112" y="3875625"/>
            <a:ext cx="138176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2800" y="2133608"/>
            <a:ext cx="717973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63467" y="2133608"/>
            <a:ext cx="717973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12811" y="2046818"/>
            <a:ext cx="718255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12811" y="2899833"/>
            <a:ext cx="718255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8257841" y="2046818"/>
            <a:ext cx="7185377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8257841" y="2899833"/>
            <a:ext cx="7185377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2811" y="364069"/>
            <a:ext cx="5348112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55662" y="364076"/>
            <a:ext cx="9087557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12811" y="1913472"/>
            <a:ext cx="5348112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86289" y="6400806"/>
            <a:ext cx="97536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186289" y="817033"/>
            <a:ext cx="9753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186289" y="7156457"/>
            <a:ext cx="97536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12800" y="366184"/>
            <a:ext cx="146304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12800" y="2133608"/>
            <a:ext cx="146304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12800" y="8475141"/>
            <a:ext cx="37930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54134" y="8475141"/>
            <a:ext cx="514773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650133" y="8475141"/>
            <a:ext cx="37930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A61263A4-B515-4E99-A88B-30BC2F627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456" y="971600"/>
            <a:ext cx="9368028" cy="68183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104107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 </cp:lastModifiedBy>
  <cp:revision>1321</cp:revision>
  <cp:lastPrinted>2020-09-03T08:04:53Z</cp:lastPrinted>
  <dcterms:created xsi:type="dcterms:W3CDTF">2019-07-09T07:33:31Z</dcterms:created>
  <dcterms:modified xsi:type="dcterms:W3CDTF">2020-09-30T10:14:29Z</dcterms:modified>
</cp:coreProperties>
</file>