
<file path=[Content_Types].xml><?xml version="1.0" encoding="utf-8"?>
<Types xmlns="http://schemas.openxmlformats.org/package/2006/content-types">
  <Default Extension="avi" ContentType="video/x-msvideo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6" d="100"/>
          <a:sy n="76" d="100"/>
        </p:scale>
        <p:origin x="70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1AD412-8B01-4270-8CB9-3289E3BB9C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4A993F5-8385-4272-B053-BDA5E0FA8A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5292474-739F-4D57-AA04-09C6B72A1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B89D1-1BDA-4354-840F-1B22838A1B0A}" type="datetimeFigureOut">
              <a:rPr lang="de-DE" smtClean="0"/>
              <a:t>25.10.2020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99932AC-87C0-4545-AEFF-48E4B28E8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4D08F20-E39F-4AD3-BD79-11D1AC19C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A771-AF7F-4222-B65F-023B2916F0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0053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6AD61C-A2E6-472F-9261-7A5A9F5F7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4109298-8E85-4505-9CAC-0EC845CD77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D6C27E7-49DB-4B13-A2E0-4AE834B89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B89D1-1BDA-4354-840F-1B22838A1B0A}" type="datetimeFigureOut">
              <a:rPr lang="de-DE" smtClean="0"/>
              <a:t>25.10.2020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E4EBF64-7A50-494A-B982-43CE73BC9F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71BBDCD-8FAA-4E19-BAD9-AE5C880BD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A771-AF7F-4222-B65F-023B2916F0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826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3FFFF16E-6B95-4C74-9B7F-5E2093435E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D671E1A-C31C-41E4-9610-B308E53E85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CA36404-5032-4CBF-B26B-9497D53AE5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B89D1-1BDA-4354-840F-1B22838A1B0A}" type="datetimeFigureOut">
              <a:rPr lang="de-DE" smtClean="0"/>
              <a:t>25.10.2020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2AED962-48D0-4C10-AA4B-6E056CC98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37D1032-5670-4688-9B84-1C981A98D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A771-AF7F-4222-B65F-023B2916F0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1009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89DC1E-94D5-45B2-96A2-85EE5A4EF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DC1EF24-88A0-4D17-8028-6BF4BED49A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BA7AF5F-EC4F-4A46-BC9F-630A57A60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B89D1-1BDA-4354-840F-1B22838A1B0A}" type="datetimeFigureOut">
              <a:rPr lang="de-DE" smtClean="0"/>
              <a:t>25.10.2020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B82762A-3C33-45DD-8E51-65060043B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B969E36-E830-48A2-A9C0-411D92AEB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A771-AF7F-4222-B65F-023B2916F0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9752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2C809D-EB03-4E44-BD39-9145018E70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C47F3AA-9CEB-4C8C-90F5-B10D3970F0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E3B7C25-8AD4-468F-B5B3-AB5D70B87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B89D1-1BDA-4354-840F-1B22838A1B0A}" type="datetimeFigureOut">
              <a:rPr lang="de-DE" smtClean="0"/>
              <a:t>25.10.2020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DDEF46B-222E-469D-BCDE-4289FDADAE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641B801-34CA-48AE-8E4C-0F31E392F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A771-AF7F-4222-B65F-023B2916F0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5840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2AC2A5-954D-4CA0-AFA1-F61644CD1F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FC0B25E-F300-4953-8176-0A97C18F5B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35EF13C-A3AB-4861-AB12-8A5906B821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2001FB5-040E-4379-885D-71A4D3A58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B89D1-1BDA-4354-840F-1B22838A1B0A}" type="datetimeFigureOut">
              <a:rPr lang="de-DE" smtClean="0"/>
              <a:t>25.10.2020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664DFA0-816D-4DB9-A968-7B5B0C06A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10859EB-1EEB-4EB7-A79C-BD772181A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A771-AF7F-4222-B65F-023B2916F0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371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90BF44-AA52-487D-B92F-E393080985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0F2F942-8C3D-41F7-BCA2-CC4E13668A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C7F78E7-C429-45CA-AEF8-591F1FD189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6893A35-D8DC-4C92-9DBD-4A780BFF2D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A753056-9093-4B13-AE8F-D0266E48B9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1363ECF-B0F1-4EB3-B184-AE7A7D575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B89D1-1BDA-4354-840F-1B22838A1B0A}" type="datetimeFigureOut">
              <a:rPr lang="de-DE" smtClean="0"/>
              <a:t>25.10.2020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8F6BC25F-BE30-465A-85A4-D04AB839E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88759D9-8F48-45DD-B87C-0339C6F54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A771-AF7F-4222-B65F-023B2916F0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1226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493EBC-719C-471D-8E94-EB39BDE43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CB2B506-9294-4641-A4B3-EDC9EFE64F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B89D1-1BDA-4354-840F-1B22838A1B0A}" type="datetimeFigureOut">
              <a:rPr lang="de-DE" smtClean="0"/>
              <a:t>25.10.2020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519A727-2204-4F7A-9ECA-4A12626F6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83B01A8-EC56-4017-9207-E8FD4C42A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A771-AF7F-4222-B65F-023B2916F0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6111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BA16DDC-274B-40EA-9E13-C74238FBE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B89D1-1BDA-4354-840F-1B22838A1B0A}" type="datetimeFigureOut">
              <a:rPr lang="de-DE" smtClean="0"/>
              <a:t>25.10.2020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4214707-A367-4624-BF88-A7429E8CC5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B0F5F9F-1CEB-4425-950A-2BFB716FE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A771-AF7F-4222-B65F-023B2916F0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3983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B3FDE1-A795-4639-9659-E0A352866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A846B1E-EC91-4349-AB4E-7177AACFA6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C4C4B76-965C-4843-B849-E116FA6012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EBC9AB3-0878-4E73-A5F6-F7C6B509B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B89D1-1BDA-4354-840F-1B22838A1B0A}" type="datetimeFigureOut">
              <a:rPr lang="de-DE" smtClean="0"/>
              <a:t>25.10.2020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0AC558C-A8FA-4147-A5E3-D789DC59F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AE9451D-4CA6-4FDF-A372-1A80565DA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A771-AF7F-4222-B65F-023B2916F0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6048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BC2122-98FF-46DA-9151-675F0F1FA1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8049FD2-4728-4A79-B2DA-B964D76960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33B42EA-C0C2-4CAF-B219-C1ED7F992D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A18F4BB-7576-4F2E-A32A-CB9A1CA44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B89D1-1BDA-4354-840F-1B22838A1B0A}" type="datetimeFigureOut">
              <a:rPr lang="de-DE" smtClean="0"/>
              <a:t>25.10.2020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FAAF61D-04FD-4E7C-AB34-1BF9D884C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DB5D6ED-591B-4D69-927A-67D3ED7D7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A771-AF7F-4222-B65F-023B2916F0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5869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A6EB7C6-579B-4741-87BD-DC672F1E5B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CD48B6E-A76E-4467-AAA9-1B7F20A869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E21FE43-E0A2-404E-8D08-6487A4E99A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AB89D1-1BDA-4354-840F-1B22838A1B0A}" type="datetimeFigureOut">
              <a:rPr lang="de-DE" smtClean="0"/>
              <a:t>25.10.2020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6324724-D7A1-4317-A3CE-907201E198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4B167C3-E5D1-49A9-9349-BC4D8FD460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9FA771-AF7F-4222-B65F-023B2916F0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2570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2.avi"/><Relationship Id="rId1" Type="http://schemas.microsoft.com/office/2007/relationships/media" Target="../media/media2.avi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3.avi"/><Relationship Id="rId1" Type="http://schemas.microsoft.com/office/2007/relationships/media" Target="../media/media3.avi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ricuspid valve endocarditis">
            <a:hlinkClick r:id="" action="ppaction://media"/>
            <a:extLst>
              <a:ext uri="{FF2B5EF4-FFF2-40B4-BE49-F238E27FC236}">
                <a16:creationId xmlns:a16="http://schemas.microsoft.com/office/drawing/2014/main" id="{50BAA2E0-92E1-4521-B31E-AF0243B0DAA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74205" y="219632"/>
            <a:ext cx="10550771" cy="5934809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AE3302F2-AA42-413F-86E4-CBB7C0FC1993}"/>
              </a:ext>
            </a:extLst>
          </p:cNvPr>
          <p:cNvSpPr txBox="1"/>
          <p:nvPr/>
        </p:nvSpPr>
        <p:spPr>
          <a:xfrm>
            <a:off x="4263322" y="6342082"/>
            <a:ext cx="3883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Video 1 </a:t>
            </a:r>
          </a:p>
        </p:txBody>
      </p:sp>
    </p:spTree>
    <p:extLst>
      <p:ext uri="{BB962C8B-B14F-4D97-AF65-F5344CB8AC3E}">
        <p14:creationId xmlns:p14="http://schemas.microsoft.com/office/powerpoint/2010/main" val="1422868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6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erbode Defect Typ 2-1">
            <a:hlinkClick r:id="" action="ppaction://media"/>
            <a:extLst>
              <a:ext uri="{FF2B5EF4-FFF2-40B4-BE49-F238E27FC236}">
                <a16:creationId xmlns:a16="http://schemas.microsoft.com/office/drawing/2014/main" id="{F3E30631-316A-4753-9049-9DCC44B0082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02336" y="180871"/>
            <a:ext cx="10587327" cy="5955371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F4218C79-EFC6-4EFE-98EB-3A1BDECF050A}"/>
              </a:ext>
            </a:extLst>
          </p:cNvPr>
          <p:cNvSpPr txBox="1"/>
          <p:nvPr/>
        </p:nvSpPr>
        <p:spPr>
          <a:xfrm>
            <a:off x="4263322" y="6307797"/>
            <a:ext cx="3883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Video 2 </a:t>
            </a:r>
          </a:p>
        </p:txBody>
      </p:sp>
    </p:spTree>
    <p:extLst>
      <p:ext uri="{BB962C8B-B14F-4D97-AF65-F5344CB8AC3E}">
        <p14:creationId xmlns:p14="http://schemas.microsoft.com/office/powerpoint/2010/main" val="3925563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93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erbode Defect 2 follow up">
            <a:hlinkClick r:id="" action="ppaction://media"/>
            <a:extLst>
              <a:ext uri="{FF2B5EF4-FFF2-40B4-BE49-F238E27FC236}">
                <a16:creationId xmlns:a16="http://schemas.microsoft.com/office/drawing/2014/main" id="{582F3F48-BF04-4771-B49F-D255024DBCD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25156" y="202991"/>
            <a:ext cx="10741688" cy="5931324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F08892F6-0105-4964-98B9-614C970C8914}"/>
              </a:ext>
            </a:extLst>
          </p:cNvPr>
          <p:cNvSpPr txBox="1"/>
          <p:nvPr/>
        </p:nvSpPr>
        <p:spPr>
          <a:xfrm>
            <a:off x="4273370" y="6285677"/>
            <a:ext cx="3883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Video 3 </a:t>
            </a:r>
          </a:p>
        </p:txBody>
      </p:sp>
    </p:spTree>
    <p:extLst>
      <p:ext uri="{BB962C8B-B14F-4D97-AF65-F5344CB8AC3E}">
        <p14:creationId xmlns:p14="http://schemas.microsoft.com/office/powerpoint/2010/main" val="2610716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Breitbild</PresentationFormat>
  <Paragraphs>3</Paragraphs>
  <Slides>3</Slides>
  <Notes>0</Notes>
  <HiddenSlides>0</HiddenSlides>
  <MMClips>3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Stephani Hellwege</dc:creator>
  <cp:lastModifiedBy>Stephani Hellwege</cp:lastModifiedBy>
  <cp:revision>4</cp:revision>
  <dcterms:created xsi:type="dcterms:W3CDTF">2020-10-25T12:48:19Z</dcterms:created>
  <dcterms:modified xsi:type="dcterms:W3CDTF">2020-10-25T19:49:30Z</dcterms:modified>
</cp:coreProperties>
</file>