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8" d="100"/>
          <a:sy n="108" d="100"/>
        </p:scale>
        <p:origin x="-102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90E7-B409-44EC-BDAF-0C90CE3AD5D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B931-1179-4412-96F0-C9F7DB3BB64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605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90E7-B409-44EC-BDAF-0C90CE3AD5D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B931-1179-4412-96F0-C9F7DB3BB64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5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90E7-B409-44EC-BDAF-0C90CE3AD5D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B931-1179-4412-96F0-C9F7DB3BB64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705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90E7-B409-44EC-BDAF-0C90CE3AD5D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B931-1179-4412-96F0-C9F7DB3BB64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20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90E7-B409-44EC-BDAF-0C90CE3AD5D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B931-1179-4412-96F0-C9F7DB3BB64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34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90E7-B409-44EC-BDAF-0C90CE3AD5D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B931-1179-4412-96F0-C9F7DB3BB64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088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90E7-B409-44EC-BDAF-0C90CE3AD5D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B931-1179-4412-96F0-C9F7DB3BB64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33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90E7-B409-44EC-BDAF-0C90CE3AD5D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B931-1179-4412-96F0-C9F7DB3BB64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137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90E7-B409-44EC-BDAF-0C90CE3AD5D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B931-1179-4412-96F0-C9F7DB3BB64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873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90E7-B409-44EC-BDAF-0C90CE3AD5D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B931-1179-4412-96F0-C9F7DB3BB64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748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90E7-B409-44EC-BDAF-0C90CE3AD5D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B931-1179-4412-96F0-C9F7DB3BB64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839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D90E7-B409-44EC-BDAF-0C90CE3AD5DE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5B931-1179-4412-96F0-C9F7DB3BB64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090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56573" y="639790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72B6E414-3E30-46C4-AC46-E27220115E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5690" y="372475"/>
            <a:ext cx="4347003" cy="3179938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4644008" y="15207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AA200A0A-7D50-419E-99BD-CC622BA36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409" y="465086"/>
            <a:ext cx="4385583" cy="3179938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14409" y="152071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30990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Bildschirmpräsentation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Medizinische Universitaet Wien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Admin</cp:lastModifiedBy>
  <cp:revision>13</cp:revision>
  <dcterms:created xsi:type="dcterms:W3CDTF">2020-02-07T13:20:16Z</dcterms:created>
  <dcterms:modified xsi:type="dcterms:W3CDTF">2020-03-27T09:03:35Z</dcterms:modified>
</cp:coreProperties>
</file>