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5"/>
  </p:normalViewPr>
  <p:slideViewPr>
    <p:cSldViewPr snapToGrid="0">
      <p:cViewPr>
        <p:scale>
          <a:sx n="252" d="100"/>
          <a:sy n="252" d="100"/>
        </p:scale>
        <p:origin x="-8128" y="-3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F2191-D414-435E-967C-E0E3C6937840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D076-D14C-4DA1-A0E5-8936D123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260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F2191-D414-435E-967C-E0E3C6937840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D076-D14C-4DA1-A0E5-8936D123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95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F2191-D414-435E-967C-E0E3C6937840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D076-D14C-4DA1-A0E5-8936D123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605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F2191-D414-435E-967C-E0E3C6937840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D076-D14C-4DA1-A0E5-8936D123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142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F2191-D414-435E-967C-E0E3C6937840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D076-D14C-4DA1-A0E5-8936D123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468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F2191-D414-435E-967C-E0E3C6937840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D076-D14C-4DA1-A0E5-8936D123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9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F2191-D414-435E-967C-E0E3C6937840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D076-D14C-4DA1-A0E5-8936D123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3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F2191-D414-435E-967C-E0E3C6937840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D076-D14C-4DA1-A0E5-8936D123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64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F2191-D414-435E-967C-E0E3C6937840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D076-D14C-4DA1-A0E5-8936D123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82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F2191-D414-435E-967C-E0E3C6937840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D076-D14C-4DA1-A0E5-8936D123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78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F2191-D414-435E-967C-E0E3C6937840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D076-D14C-4DA1-A0E5-8936D123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334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F2191-D414-435E-967C-E0E3C6937840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8D076-D14C-4DA1-A0E5-8936D123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1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71500" y="457200"/>
            <a:ext cx="3543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Supplementary Material </a:t>
            </a:r>
            <a:r>
              <a:rPr lang="en-US" dirty="0"/>
              <a:t>11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D99ADE-C537-7645-ACE7-7C207D0E7CF3}"/>
              </a:ext>
            </a:extLst>
          </p:cNvPr>
          <p:cNvSpPr txBox="1"/>
          <p:nvPr/>
        </p:nvSpPr>
        <p:spPr>
          <a:xfrm>
            <a:off x="488950" y="1317198"/>
            <a:ext cx="35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94C757-136B-3842-8AF0-B03C9022B8B0}"/>
              </a:ext>
            </a:extLst>
          </p:cNvPr>
          <p:cNvSpPr txBox="1"/>
          <p:nvPr/>
        </p:nvSpPr>
        <p:spPr>
          <a:xfrm>
            <a:off x="4239418" y="1317198"/>
            <a:ext cx="35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5982ED-08F0-A247-88FD-024D27EDF914}"/>
              </a:ext>
            </a:extLst>
          </p:cNvPr>
          <p:cNvSpPr txBox="1"/>
          <p:nvPr/>
        </p:nvSpPr>
        <p:spPr>
          <a:xfrm>
            <a:off x="8158163" y="1317198"/>
            <a:ext cx="35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C354F6-F21C-3F4A-B134-DE4F3478B8A0}"/>
              </a:ext>
            </a:extLst>
          </p:cNvPr>
          <p:cNvSpPr/>
          <p:nvPr/>
        </p:nvSpPr>
        <p:spPr>
          <a:xfrm rot="16200000">
            <a:off x="3852343" y="3298876"/>
            <a:ext cx="14914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Relative expression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70469CF-C387-2C4B-A3BB-E8CFE5DD54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8749" y="2196572"/>
            <a:ext cx="2651101" cy="259145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A15FEE9-9751-5047-941B-F3C6CB5A90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4421" y="2375030"/>
            <a:ext cx="2433638" cy="237874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C37DD55-5236-1E4B-A7DA-DE945AA4A9B3}"/>
              </a:ext>
            </a:extLst>
          </p:cNvPr>
          <p:cNvSpPr txBox="1"/>
          <p:nvPr/>
        </p:nvSpPr>
        <p:spPr>
          <a:xfrm>
            <a:off x="8357067" y="2162247"/>
            <a:ext cx="1011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H3K27M  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C407C0-4BE0-154A-870A-780D7C58D120}"/>
              </a:ext>
            </a:extLst>
          </p:cNvPr>
          <p:cNvSpPr txBox="1"/>
          <p:nvPr/>
        </p:nvSpPr>
        <p:spPr>
          <a:xfrm>
            <a:off x="5658393" y="2139974"/>
            <a:ext cx="1011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H3K27ac   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5B18AF-22CF-E348-8E7C-5E822493C769}"/>
              </a:ext>
            </a:extLst>
          </p:cNvPr>
          <p:cNvSpPr txBox="1"/>
          <p:nvPr/>
        </p:nvSpPr>
        <p:spPr>
          <a:xfrm>
            <a:off x="5185550" y="4719605"/>
            <a:ext cx="5410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SF8628                       DIPG007                                  SF8628                     DIPG007 </a:t>
            </a:r>
          </a:p>
          <a:p>
            <a:r>
              <a:rPr lang="en-US" sz="1200" b="1" dirty="0"/>
              <a:t> 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E0F18E3-B0F3-D64F-BDA4-DA923B6669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5797" y="1868847"/>
            <a:ext cx="206006" cy="35959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BED16B5-199A-C742-A92A-81046DEB3199}"/>
              </a:ext>
            </a:extLst>
          </p:cNvPr>
          <p:cNvSpPr txBox="1"/>
          <p:nvPr/>
        </p:nvSpPr>
        <p:spPr>
          <a:xfrm>
            <a:off x="9841803" y="1817812"/>
            <a:ext cx="645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Baseline </a:t>
            </a:r>
          </a:p>
          <a:p>
            <a:r>
              <a:rPr lang="en-US" sz="800" b="1" dirty="0"/>
              <a:t>DMSO 24h</a:t>
            </a:r>
          </a:p>
          <a:p>
            <a:r>
              <a:rPr lang="en-US" sz="800" b="1" dirty="0"/>
              <a:t>JQ1 24h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D48C543-9F71-5841-AFE5-D40A7F0A578C}"/>
              </a:ext>
            </a:extLst>
          </p:cNvPr>
          <p:cNvSpPr/>
          <p:nvPr/>
        </p:nvSpPr>
        <p:spPr>
          <a:xfrm rot="16200000">
            <a:off x="6724500" y="3183523"/>
            <a:ext cx="14914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Relative expression 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9BDD79C-B053-8540-96D8-A5752CAB7DD6}"/>
              </a:ext>
            </a:extLst>
          </p:cNvPr>
          <p:cNvCxnSpPr/>
          <p:nvPr/>
        </p:nvCxnSpPr>
        <p:spPr>
          <a:xfrm>
            <a:off x="5467350" y="2855732"/>
            <a:ext cx="53389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1FA1717-5C97-B146-B1AF-BA1FB7E367EA}"/>
              </a:ext>
            </a:extLst>
          </p:cNvPr>
          <p:cNvCxnSpPr/>
          <p:nvPr/>
        </p:nvCxnSpPr>
        <p:spPr>
          <a:xfrm>
            <a:off x="9477241" y="2855732"/>
            <a:ext cx="53389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D8F7AFD-C681-9144-89E3-25652DB6BD58}"/>
              </a:ext>
            </a:extLst>
          </p:cNvPr>
          <p:cNvCxnSpPr/>
          <p:nvPr/>
        </p:nvCxnSpPr>
        <p:spPr>
          <a:xfrm>
            <a:off x="8325148" y="4067772"/>
            <a:ext cx="53389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E1410CE-B33D-204F-B11F-66289EB0C231}"/>
              </a:ext>
            </a:extLst>
          </p:cNvPr>
          <p:cNvCxnSpPr/>
          <p:nvPr/>
        </p:nvCxnSpPr>
        <p:spPr>
          <a:xfrm>
            <a:off x="6600825" y="3634434"/>
            <a:ext cx="53389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67EB585-9A6B-9445-81E0-6B65CB80699E}"/>
              </a:ext>
            </a:extLst>
          </p:cNvPr>
          <p:cNvSpPr txBox="1"/>
          <p:nvPr/>
        </p:nvSpPr>
        <p:spPr>
          <a:xfrm>
            <a:off x="6533200" y="3333159"/>
            <a:ext cx="624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p</a:t>
            </a:r>
            <a:r>
              <a:rPr lang="en-US" sz="1200" b="1" dirty="0"/>
              <a:t>=0.52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2953BB2-5743-2F44-AF93-B8EC7893343B}"/>
              </a:ext>
            </a:extLst>
          </p:cNvPr>
          <p:cNvSpPr txBox="1"/>
          <p:nvPr/>
        </p:nvSpPr>
        <p:spPr>
          <a:xfrm>
            <a:off x="9431836" y="2587198"/>
            <a:ext cx="624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p</a:t>
            </a:r>
            <a:r>
              <a:rPr lang="en-US" sz="1200" b="1" dirty="0"/>
              <a:t>=0.43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44DE66D-DAA8-2A42-9466-16E743BF81DA}"/>
              </a:ext>
            </a:extLst>
          </p:cNvPr>
          <p:cNvSpPr txBox="1"/>
          <p:nvPr/>
        </p:nvSpPr>
        <p:spPr>
          <a:xfrm>
            <a:off x="8279743" y="3778940"/>
            <a:ext cx="624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p</a:t>
            </a:r>
            <a:r>
              <a:rPr lang="en-US" sz="1200" b="1" dirty="0"/>
              <a:t>=0.43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0CC6412-282F-9D4D-89B6-5D3AE7C88373}"/>
              </a:ext>
            </a:extLst>
          </p:cNvPr>
          <p:cNvSpPr txBox="1"/>
          <p:nvPr/>
        </p:nvSpPr>
        <p:spPr>
          <a:xfrm>
            <a:off x="5409312" y="2590038"/>
            <a:ext cx="624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p</a:t>
            </a:r>
            <a:r>
              <a:rPr lang="en-US" sz="1200" b="1" dirty="0"/>
              <a:t>=0.68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99A18C6-251B-2147-BDE2-7E86D2819EBC}"/>
              </a:ext>
            </a:extLst>
          </p:cNvPr>
          <p:cNvSpPr txBox="1"/>
          <p:nvPr/>
        </p:nvSpPr>
        <p:spPr>
          <a:xfrm>
            <a:off x="759514" y="4069662"/>
            <a:ext cx="7537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Total-H3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A37C3D8-6E3F-9145-92E3-E5D87149FC8F}"/>
              </a:ext>
            </a:extLst>
          </p:cNvPr>
          <p:cNvSpPr txBox="1"/>
          <p:nvPr/>
        </p:nvSpPr>
        <p:spPr>
          <a:xfrm>
            <a:off x="1998075" y="1799708"/>
            <a:ext cx="1162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SF8628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D9B3176-3462-BB4C-959A-F3BBC975FCB2}"/>
              </a:ext>
            </a:extLst>
          </p:cNvPr>
          <p:cNvSpPr txBox="1"/>
          <p:nvPr/>
        </p:nvSpPr>
        <p:spPr>
          <a:xfrm>
            <a:off x="3131312" y="1788457"/>
            <a:ext cx="1162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DIPG007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4C4C6B2A-C717-5F41-B392-4AA988F87B44}"/>
              </a:ext>
            </a:extLst>
          </p:cNvPr>
          <p:cNvCxnSpPr/>
          <p:nvPr/>
        </p:nvCxnSpPr>
        <p:spPr>
          <a:xfrm flipV="1">
            <a:off x="1942633" y="2020341"/>
            <a:ext cx="809625" cy="68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19D7697-126C-3645-9DEB-93F8A381A3B5}"/>
              </a:ext>
            </a:extLst>
          </p:cNvPr>
          <p:cNvCxnSpPr/>
          <p:nvPr/>
        </p:nvCxnSpPr>
        <p:spPr>
          <a:xfrm>
            <a:off x="3059499" y="2018059"/>
            <a:ext cx="933450" cy="32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Picture 47">
            <a:extLst>
              <a:ext uri="{FF2B5EF4-FFF2-40B4-BE49-F238E27FC236}">
                <a16:creationId xmlns:a16="http://schemas.microsoft.com/office/drawing/2014/main" id="{89BFB0C1-DD0C-BE48-BA3B-3F237B9EFA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1940" y="3901261"/>
            <a:ext cx="2171904" cy="6477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D2AD5F7C-F8A7-D740-ADA4-066BB8FDF0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1194" y="3286559"/>
            <a:ext cx="2152650" cy="48577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C35E4627-6941-4A40-9995-B06E883446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03366" y="2519083"/>
            <a:ext cx="2181225" cy="695325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BA53D50F-F507-2A49-9072-9BDB80F4C2ED}"/>
              </a:ext>
            </a:extLst>
          </p:cNvPr>
          <p:cNvSpPr txBox="1"/>
          <p:nvPr/>
        </p:nvSpPr>
        <p:spPr>
          <a:xfrm>
            <a:off x="731534" y="2717233"/>
            <a:ext cx="1011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H3K27ac   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7363FF-D669-7A41-BFA7-DB07E4CFCD56}"/>
              </a:ext>
            </a:extLst>
          </p:cNvPr>
          <p:cNvSpPr txBox="1"/>
          <p:nvPr/>
        </p:nvSpPr>
        <p:spPr>
          <a:xfrm rot="18817061">
            <a:off x="1417094" y="2163034"/>
            <a:ext cx="8137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Baseline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3E43631-49CE-844A-8E9A-5F2089CAC93E}"/>
              </a:ext>
            </a:extLst>
          </p:cNvPr>
          <p:cNvSpPr txBox="1"/>
          <p:nvPr/>
        </p:nvSpPr>
        <p:spPr>
          <a:xfrm rot="18817061">
            <a:off x="1780085" y="2146754"/>
            <a:ext cx="929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DMSO 24h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FC130EC-C1ED-4A4B-B390-F5231FC72AF8}"/>
              </a:ext>
            </a:extLst>
          </p:cNvPr>
          <p:cNvSpPr txBox="1"/>
          <p:nvPr/>
        </p:nvSpPr>
        <p:spPr>
          <a:xfrm rot="18817061">
            <a:off x="2221291" y="2125560"/>
            <a:ext cx="776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JQ1 24h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0CE2ABB-26FD-C84C-A05A-0C3245730980}"/>
              </a:ext>
            </a:extLst>
          </p:cNvPr>
          <p:cNvSpPr txBox="1"/>
          <p:nvPr/>
        </p:nvSpPr>
        <p:spPr>
          <a:xfrm rot="18817061">
            <a:off x="2595464" y="2141002"/>
            <a:ext cx="8137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Baseline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0352DC5-69C5-074C-B39B-93642AA6D324}"/>
              </a:ext>
            </a:extLst>
          </p:cNvPr>
          <p:cNvSpPr txBox="1"/>
          <p:nvPr/>
        </p:nvSpPr>
        <p:spPr>
          <a:xfrm rot="18817061">
            <a:off x="2958455" y="2124722"/>
            <a:ext cx="929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DMSO 24h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480BD78-80C4-9A40-94BF-9275A77E8601}"/>
              </a:ext>
            </a:extLst>
          </p:cNvPr>
          <p:cNvSpPr txBox="1"/>
          <p:nvPr/>
        </p:nvSpPr>
        <p:spPr>
          <a:xfrm rot="18817061">
            <a:off x="3399661" y="2103528"/>
            <a:ext cx="776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JQ1 24h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2196846-1675-1041-8C88-8085A554A901}"/>
              </a:ext>
            </a:extLst>
          </p:cNvPr>
          <p:cNvSpPr txBox="1"/>
          <p:nvPr/>
        </p:nvSpPr>
        <p:spPr>
          <a:xfrm>
            <a:off x="731535" y="3357435"/>
            <a:ext cx="1011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H3K27M   </a:t>
            </a:r>
          </a:p>
        </p:txBody>
      </p:sp>
    </p:spTree>
    <p:extLst>
      <p:ext uri="{BB962C8B-B14F-4D97-AF65-F5344CB8AC3E}">
        <p14:creationId xmlns:p14="http://schemas.microsoft.com/office/powerpoint/2010/main" val="3998215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49</Words>
  <Application>Microsoft Macintosh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Shejuan An</dc:creator>
  <cp:lastModifiedBy>Saratsis, Amanda Muhs</cp:lastModifiedBy>
  <cp:revision>9</cp:revision>
  <dcterms:created xsi:type="dcterms:W3CDTF">2020-10-28T00:18:37Z</dcterms:created>
  <dcterms:modified xsi:type="dcterms:W3CDTF">2020-10-28T13:15:03Z</dcterms:modified>
</cp:coreProperties>
</file>